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6.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7.xml" ContentType="application/vnd.openxmlformats-officedocument.theme+xml"/>
  <Override PartName="/ppt/slideLayouts/slideLayout27.xml" ContentType="application/vnd.openxmlformats-officedocument.presentationml.slideLayout+xml"/>
  <Override PartName="/ppt/theme/theme8.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9.xml" ContentType="application/vnd.openxmlformats-officedocument.theme+xml"/>
  <Override PartName="/ppt/slideLayouts/slideLayout34.xml" ContentType="application/vnd.openxmlformats-officedocument.presentationml.slideLayout+xml"/>
  <Override PartName="/ppt/theme/theme10.xml" ContentType="application/vnd.openxmlformats-officedocument.theme+xml"/>
  <Override PartName="/ppt/slideLayouts/slideLayout35.xml" ContentType="application/vnd.openxmlformats-officedocument.presentationml.slideLayout+xml"/>
  <Override PartName="/ppt/theme/theme11.xml" ContentType="application/vnd.openxmlformats-officedocument.theme+xml"/>
  <Override PartName="/ppt/slideLayouts/slideLayout3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89" r:id="rId3"/>
    <p:sldMasterId id="2147483650" r:id="rId4"/>
    <p:sldMasterId id="2147483679" r:id="rId5"/>
    <p:sldMasterId id="2147483708" r:id="rId6"/>
    <p:sldMasterId id="2147483696" r:id="rId7"/>
    <p:sldMasterId id="2147483687" r:id="rId8"/>
    <p:sldMasterId id="2147483676" r:id="rId9"/>
    <p:sldMasterId id="2147483685" r:id="rId10"/>
    <p:sldMasterId id="2147483669" r:id="rId11"/>
    <p:sldMasterId id="2147483671" r:id="rId12"/>
  </p:sldMasterIdLst>
  <p:notesMasterIdLst>
    <p:notesMasterId r:id="rId46"/>
  </p:notesMasterIdLst>
  <p:handoutMasterIdLst>
    <p:handoutMasterId r:id="rId47"/>
  </p:handoutMasterIdLst>
  <p:sldIdLst>
    <p:sldId id="257" r:id="rId13"/>
    <p:sldId id="291" r:id="rId14"/>
    <p:sldId id="292" r:id="rId15"/>
    <p:sldId id="293" r:id="rId16"/>
    <p:sldId id="294" r:id="rId17"/>
    <p:sldId id="295" r:id="rId18"/>
    <p:sldId id="296" r:id="rId19"/>
    <p:sldId id="297" r:id="rId20"/>
    <p:sldId id="322" r:id="rId21"/>
    <p:sldId id="298" r:id="rId22"/>
    <p:sldId id="299" r:id="rId23"/>
    <p:sldId id="300" r:id="rId24"/>
    <p:sldId id="301" r:id="rId25"/>
    <p:sldId id="302" r:id="rId26"/>
    <p:sldId id="303" r:id="rId27"/>
    <p:sldId id="321" r:id="rId28"/>
    <p:sldId id="304" r:id="rId29"/>
    <p:sldId id="305" r:id="rId30"/>
    <p:sldId id="306" r:id="rId31"/>
    <p:sldId id="307" r:id="rId32"/>
    <p:sldId id="308" r:id="rId33"/>
    <p:sldId id="309" r:id="rId34"/>
    <p:sldId id="310" r:id="rId35"/>
    <p:sldId id="311" r:id="rId36"/>
    <p:sldId id="312" r:id="rId37"/>
    <p:sldId id="313" r:id="rId38"/>
    <p:sldId id="314" r:id="rId39"/>
    <p:sldId id="315" r:id="rId40"/>
    <p:sldId id="316" r:id="rId41"/>
    <p:sldId id="317" r:id="rId42"/>
    <p:sldId id="318" r:id="rId43"/>
    <p:sldId id="319" r:id="rId44"/>
    <p:sldId id="26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02" userDrawn="1">
          <p15:clr>
            <a:srgbClr val="A4A3A4"/>
          </p15:clr>
        </p15:guide>
        <p15:guide id="2" pos="624" userDrawn="1">
          <p15:clr>
            <a:srgbClr val="A4A3A4"/>
          </p15:clr>
        </p15:guide>
        <p15:guide id="3" orient="horz" pos="1094" userDrawn="1">
          <p15:clr>
            <a:srgbClr val="A4A3A4"/>
          </p15:clr>
        </p15:guide>
        <p15:guide id="4" pos="46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800"/>
    <a:srgbClr val="42BAFF"/>
    <a:srgbClr val="FF2939"/>
    <a:srgbClr val="DB1171"/>
    <a:srgbClr val="5EBFBD"/>
    <a:srgbClr val="411A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373"/>
    <p:restoredTop sz="94569"/>
  </p:normalViewPr>
  <p:slideViewPr>
    <p:cSldViewPr snapToGrid="0" showGuides="1">
      <p:cViewPr varScale="1">
        <p:scale>
          <a:sx n="86" d="100"/>
          <a:sy n="86" d="100"/>
        </p:scale>
        <p:origin x="1472" y="184"/>
      </p:cViewPr>
      <p:guideLst>
        <p:guide orient="horz" pos="1502"/>
        <p:guide pos="624"/>
        <p:guide orient="horz" pos="1094"/>
        <p:guide pos="4656"/>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notesMaster" Target="notesMasters/notesMaster1.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A13EC37-A26B-0CBB-E700-706197717EC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87C099C-D3D7-01D2-2AB8-C2175D4DFD3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565F46-43FE-3249-A5B3-65D7A676FF83}" type="datetimeFigureOut">
              <a:rPr lang="en-US" smtClean="0"/>
              <a:t>11/28/24</a:t>
            </a:fld>
            <a:endParaRPr lang="en-US"/>
          </a:p>
        </p:txBody>
      </p:sp>
      <p:sp>
        <p:nvSpPr>
          <p:cNvPr id="4" name="Footer Placeholder 3">
            <a:extLst>
              <a:ext uri="{FF2B5EF4-FFF2-40B4-BE49-F238E27FC236}">
                <a16:creationId xmlns:a16="http://schemas.microsoft.com/office/drawing/2014/main" id="{02F345CA-FF72-0E42-B5A7-C116E2B7620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5CDEA21-2B3F-19B7-E412-DBE90699D24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BD2006-85D8-D044-B0C6-78A5E2020B03}" type="slidenum">
              <a:rPr lang="en-US" smtClean="0"/>
              <a:t>‹#›</a:t>
            </a:fld>
            <a:endParaRPr lang="en-US"/>
          </a:p>
        </p:txBody>
      </p:sp>
    </p:spTree>
    <p:extLst>
      <p:ext uri="{BB962C8B-B14F-4D97-AF65-F5344CB8AC3E}">
        <p14:creationId xmlns:p14="http://schemas.microsoft.com/office/powerpoint/2010/main" val="66670453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9BB7AB-24F6-9244-A750-8CD9B9A14EAD}" type="datetimeFigureOut">
              <a:rPr lang="en-US" smtClean="0"/>
              <a:t>11/28/24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48FE46-675F-B649-B273-934188757962}" type="slidenum">
              <a:rPr lang="en-US" smtClean="0"/>
              <a:t>‹#›</a:t>
            </a:fld>
            <a:endParaRPr lang="en-US"/>
          </a:p>
        </p:txBody>
      </p:sp>
    </p:spTree>
    <p:extLst>
      <p:ext uri="{BB962C8B-B14F-4D97-AF65-F5344CB8AC3E}">
        <p14:creationId xmlns:p14="http://schemas.microsoft.com/office/powerpoint/2010/main" val="1667297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48FE46-675F-B649-B273-934188757962}" type="slidenum">
              <a:rPr lang="en-US" smtClean="0"/>
              <a:t>3</a:t>
            </a:fld>
            <a:endParaRPr lang="en-US"/>
          </a:p>
        </p:txBody>
      </p:sp>
    </p:spTree>
    <p:extLst>
      <p:ext uri="{BB962C8B-B14F-4D97-AF65-F5344CB8AC3E}">
        <p14:creationId xmlns:p14="http://schemas.microsoft.com/office/powerpoint/2010/main" val="782513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
            </a:r>
            <a:r>
              <a:rPr lang="en-GB" b="0" i="0" dirty="0" err="1">
                <a:effectLst/>
                <a:latin typeface="Roboto" panose="02000000000000000000" pitchFamily="2" charset="0"/>
              </a:rPr>
              <a:t>eople</a:t>
            </a:r>
            <a:r>
              <a:rPr lang="en-GB" b="0" i="0" dirty="0">
                <a:effectLst/>
                <a:latin typeface="Roboto" panose="02000000000000000000" pitchFamily="2" charset="0"/>
              </a:rPr>
              <a:t> value personal connection with the people behind a business much more than a faceless logo.</a:t>
            </a:r>
          </a:p>
          <a:p>
            <a:pPr algn="l"/>
            <a:r>
              <a:rPr lang="en-GB" b="0" i="0" dirty="0">
                <a:effectLst/>
                <a:latin typeface="Roboto" panose="02000000000000000000" pitchFamily="2" charset="0"/>
              </a:rPr>
              <a:t>Ultimately, people will only buy from and work with people they wholeheartedly believe will get great results and serve them with integrity.</a:t>
            </a:r>
          </a:p>
          <a:p>
            <a:br>
              <a:rPr lang="en-GB" dirty="0"/>
            </a:br>
            <a:endParaRPr lang="en-US" dirty="0"/>
          </a:p>
          <a:p>
            <a:endParaRPr lang="en-US" dirty="0"/>
          </a:p>
        </p:txBody>
      </p:sp>
      <p:sp>
        <p:nvSpPr>
          <p:cNvPr id="4" name="Slide Number Placeholder 3"/>
          <p:cNvSpPr>
            <a:spLocks noGrp="1"/>
          </p:cNvSpPr>
          <p:nvPr>
            <p:ph type="sldNum" sz="quarter" idx="5"/>
          </p:nvPr>
        </p:nvSpPr>
        <p:spPr/>
        <p:txBody>
          <a:bodyPr/>
          <a:lstStyle/>
          <a:p>
            <a:fld id="{DC48FE46-675F-B649-B273-934188757962}" type="slidenum">
              <a:rPr lang="en-US" smtClean="0"/>
              <a:t>4</a:t>
            </a:fld>
            <a:endParaRPr lang="en-US"/>
          </a:p>
        </p:txBody>
      </p:sp>
    </p:spTree>
    <p:extLst>
      <p:ext uri="{BB962C8B-B14F-4D97-AF65-F5344CB8AC3E}">
        <p14:creationId xmlns:p14="http://schemas.microsoft.com/office/powerpoint/2010/main" val="485008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48FE46-675F-B649-B273-934188757962}" type="slidenum">
              <a:rPr lang="en-US" smtClean="0"/>
              <a:t>6</a:t>
            </a:fld>
            <a:endParaRPr lang="en-US"/>
          </a:p>
        </p:txBody>
      </p:sp>
    </p:spTree>
    <p:extLst>
      <p:ext uri="{BB962C8B-B14F-4D97-AF65-F5344CB8AC3E}">
        <p14:creationId xmlns:p14="http://schemas.microsoft.com/office/powerpoint/2010/main" val="1968698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effectLst/>
                <a:latin typeface="Roboto" panose="02000000000000000000" pitchFamily="2" charset="0"/>
              </a:rPr>
              <a:t>If the search results bring up outdated info, irrelevant details, negative content—or worse, you're nowhere to be found—it can really skew their perception of you and like we said earlier - first impressions matter. </a:t>
            </a:r>
          </a:p>
          <a:p>
            <a:br>
              <a:rPr lang="en-GB" dirty="0"/>
            </a:br>
            <a:endParaRPr lang="en-US" dirty="0"/>
          </a:p>
          <a:p>
            <a:endParaRPr lang="en-US" dirty="0"/>
          </a:p>
        </p:txBody>
      </p:sp>
      <p:sp>
        <p:nvSpPr>
          <p:cNvPr id="4" name="Slide Number Placeholder 3"/>
          <p:cNvSpPr>
            <a:spLocks noGrp="1"/>
          </p:cNvSpPr>
          <p:nvPr>
            <p:ph type="sldNum" sz="quarter" idx="5"/>
          </p:nvPr>
        </p:nvSpPr>
        <p:spPr/>
        <p:txBody>
          <a:bodyPr/>
          <a:lstStyle/>
          <a:p>
            <a:fld id="{DC48FE46-675F-B649-B273-934188757962}" type="slidenum">
              <a:rPr lang="en-US" smtClean="0"/>
              <a:t>11</a:t>
            </a:fld>
            <a:endParaRPr lang="en-US"/>
          </a:p>
        </p:txBody>
      </p:sp>
    </p:spTree>
    <p:extLst>
      <p:ext uri="{BB962C8B-B14F-4D97-AF65-F5344CB8AC3E}">
        <p14:creationId xmlns:p14="http://schemas.microsoft.com/office/powerpoint/2010/main" val="3143288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effectLst/>
                <a:latin typeface="Roboto" panose="02000000000000000000" pitchFamily="2" charset="0"/>
              </a:rPr>
              <a:t>Building a personal brand with no strategy is the same as setting out to build a house with the materials but not architectural drawing. </a:t>
            </a:r>
          </a:p>
          <a:p>
            <a:endParaRPr lang="en-US" dirty="0"/>
          </a:p>
        </p:txBody>
      </p:sp>
      <p:sp>
        <p:nvSpPr>
          <p:cNvPr id="4" name="Slide Number Placeholder 3"/>
          <p:cNvSpPr>
            <a:spLocks noGrp="1"/>
          </p:cNvSpPr>
          <p:nvPr>
            <p:ph type="sldNum" sz="quarter" idx="5"/>
          </p:nvPr>
        </p:nvSpPr>
        <p:spPr/>
        <p:txBody>
          <a:bodyPr/>
          <a:lstStyle/>
          <a:p>
            <a:fld id="{DC48FE46-675F-B649-B273-934188757962}" type="slidenum">
              <a:rPr lang="en-US" smtClean="0"/>
              <a:t>13</a:t>
            </a:fld>
            <a:endParaRPr lang="en-US"/>
          </a:p>
        </p:txBody>
      </p:sp>
    </p:spTree>
    <p:extLst>
      <p:ext uri="{BB962C8B-B14F-4D97-AF65-F5344CB8AC3E}">
        <p14:creationId xmlns:p14="http://schemas.microsoft.com/office/powerpoint/2010/main" val="1822426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dirty="0">
                <a:effectLst/>
                <a:latin typeface="Roboto" panose="02000000000000000000" pitchFamily="2" charset="0"/>
              </a:rPr>
              <a:t>Position:</a:t>
            </a:r>
            <a:r>
              <a:rPr lang="en-GB" b="0" i="0" dirty="0">
                <a:effectLst/>
                <a:latin typeface="Roboto" panose="02000000000000000000" pitchFamily="2" charset="0"/>
              </a:rPr>
              <a:t> Nail down what you stand for.</a:t>
            </a:r>
          </a:p>
          <a:p>
            <a:pPr algn="l"/>
            <a:r>
              <a:rPr lang="en-GB" b="1" i="0" dirty="0">
                <a:effectLst/>
                <a:latin typeface="Roboto" panose="02000000000000000000" pitchFamily="2" charset="0"/>
              </a:rPr>
              <a:t>Amplify: </a:t>
            </a:r>
            <a:r>
              <a:rPr lang="en-GB" b="0" i="0" dirty="0">
                <a:effectLst/>
                <a:latin typeface="Roboto" panose="02000000000000000000" pitchFamily="2" charset="0"/>
              </a:rPr>
              <a:t>Crank the volume up on your message.</a:t>
            </a:r>
          </a:p>
          <a:p>
            <a:pPr algn="l"/>
            <a:r>
              <a:rPr lang="en-GB" b="1" i="0" dirty="0">
                <a:effectLst/>
                <a:latin typeface="Roboto" panose="02000000000000000000" pitchFamily="2" charset="0"/>
              </a:rPr>
              <a:t>Convert: </a:t>
            </a:r>
            <a:r>
              <a:rPr lang="en-GB" b="0" i="0" dirty="0">
                <a:effectLst/>
                <a:latin typeface="Roboto" panose="02000000000000000000" pitchFamily="2" charset="0"/>
              </a:rPr>
              <a:t>Turn that buzz into opportunities.</a:t>
            </a:r>
          </a:p>
          <a:p>
            <a:endParaRPr lang="en-US" dirty="0"/>
          </a:p>
        </p:txBody>
      </p:sp>
      <p:sp>
        <p:nvSpPr>
          <p:cNvPr id="4" name="Slide Number Placeholder 3"/>
          <p:cNvSpPr>
            <a:spLocks noGrp="1"/>
          </p:cNvSpPr>
          <p:nvPr>
            <p:ph type="sldNum" sz="quarter" idx="5"/>
          </p:nvPr>
        </p:nvSpPr>
        <p:spPr/>
        <p:txBody>
          <a:bodyPr/>
          <a:lstStyle/>
          <a:p>
            <a:fld id="{DC48FE46-675F-B649-B273-934188757962}" type="slidenum">
              <a:rPr lang="en-US" smtClean="0"/>
              <a:t>18</a:t>
            </a:fld>
            <a:endParaRPr lang="en-US"/>
          </a:p>
        </p:txBody>
      </p:sp>
    </p:spTree>
    <p:extLst>
      <p:ext uri="{BB962C8B-B14F-4D97-AF65-F5344CB8AC3E}">
        <p14:creationId xmlns:p14="http://schemas.microsoft.com/office/powerpoint/2010/main" val="4264831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effectLst/>
                <a:latin typeface="Roboto" panose="02000000000000000000" pitchFamily="2" charset="0"/>
              </a:rPr>
              <a:t>If you want to make your audience care and get them to pay attention, you have to position yourself as the solution to their problems. Over time, they will begin to pay more attention to you, like you, and even trust you but only as long as you continue to help them.</a:t>
            </a:r>
          </a:p>
          <a:p>
            <a:endParaRPr lang="en-US" dirty="0"/>
          </a:p>
        </p:txBody>
      </p:sp>
      <p:sp>
        <p:nvSpPr>
          <p:cNvPr id="4" name="Slide Number Placeholder 3"/>
          <p:cNvSpPr>
            <a:spLocks noGrp="1"/>
          </p:cNvSpPr>
          <p:nvPr>
            <p:ph type="sldNum" sz="quarter" idx="5"/>
          </p:nvPr>
        </p:nvSpPr>
        <p:spPr/>
        <p:txBody>
          <a:bodyPr/>
          <a:lstStyle/>
          <a:p>
            <a:fld id="{DC48FE46-675F-B649-B273-934188757962}" type="slidenum">
              <a:rPr lang="en-US" smtClean="0"/>
              <a:t>19</a:t>
            </a:fld>
            <a:endParaRPr lang="en-US"/>
          </a:p>
        </p:txBody>
      </p:sp>
    </p:spTree>
    <p:extLst>
      <p:ext uri="{BB962C8B-B14F-4D97-AF65-F5344CB8AC3E}">
        <p14:creationId xmlns:p14="http://schemas.microsoft.com/office/powerpoint/2010/main" val="1473103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48FE46-675F-B649-B273-934188757962}" type="slidenum">
              <a:rPr lang="en-US" smtClean="0"/>
              <a:t>33</a:t>
            </a:fld>
            <a:endParaRPr lang="en-US"/>
          </a:p>
        </p:txBody>
      </p:sp>
    </p:spTree>
    <p:extLst>
      <p:ext uri="{BB962C8B-B14F-4D97-AF65-F5344CB8AC3E}">
        <p14:creationId xmlns:p14="http://schemas.microsoft.com/office/powerpoint/2010/main" val="2332862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jpg"/><Relationship Id="rId1" Type="http://schemas.openxmlformats.org/officeDocument/2006/relationships/slideMaster" Target="../slideMasters/slideMaster3.xml"/><Relationship Id="rId4" Type="http://schemas.openxmlformats.org/officeDocument/2006/relationships/image" Target="../media/image9.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7.jpg"/><Relationship Id="rId1" Type="http://schemas.openxmlformats.org/officeDocument/2006/relationships/slideMaster" Target="../slideMasters/slideMaster3.xml"/><Relationship Id="rId4" Type="http://schemas.openxmlformats.org/officeDocument/2006/relationships/image" Target="../media/image9.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8.jpg"/><Relationship Id="rId1" Type="http://schemas.openxmlformats.org/officeDocument/2006/relationships/slideMaster" Target="../slideMasters/slideMaster3.xml"/><Relationship Id="rId4" Type="http://schemas.openxmlformats.org/officeDocument/2006/relationships/image" Target="../media/image9.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9.jpg"/><Relationship Id="rId1" Type="http://schemas.openxmlformats.org/officeDocument/2006/relationships/slideMaster" Target="../slideMasters/slideMaster3.xml"/><Relationship Id="rId4" Type="http://schemas.openxmlformats.org/officeDocument/2006/relationships/image" Target="../media/image9.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1.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2.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g"/><Relationship Id="rId1" Type="http://schemas.openxmlformats.org/officeDocument/2006/relationships/slideMaster" Target="../slideMasters/slideMaster3.xml"/><Relationship Id="rId4" Type="http://schemas.openxmlformats.org/officeDocument/2006/relationships/image" Target="../media/image9.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jpg"/><Relationship Id="rId1" Type="http://schemas.openxmlformats.org/officeDocument/2006/relationships/slideMaster" Target="../slideMasters/slideMaster3.xml"/><Relationship Id="rId4" Type="http://schemas.openxmlformats.org/officeDocument/2006/relationships/image" Target="../media/image9.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24AAA1F-81D3-8606-FD02-E5DBC52EA695}"/>
              </a:ext>
            </a:extLst>
          </p:cNvPr>
          <p:cNvSpPr>
            <a:spLocks noGrp="1"/>
          </p:cNvSpPr>
          <p:nvPr>
            <p:ph type="ctrTitle" hasCustomPrompt="1"/>
          </p:nvPr>
        </p:nvSpPr>
        <p:spPr>
          <a:xfrm>
            <a:off x="906162" y="2629888"/>
            <a:ext cx="9144000" cy="2387600"/>
          </a:xfrm>
          <a:prstGeom prst="rect">
            <a:avLst/>
          </a:prstGeom>
        </p:spPr>
        <p:txBody>
          <a:bodyPr anchor="b"/>
          <a:lstStyle>
            <a:lvl1pPr algn="l">
              <a:defRPr sz="4800" b="1">
                <a:solidFill>
                  <a:schemeClr val="bg1"/>
                </a:solidFill>
                <a:latin typeface="Arial" panose="020B0604020202020204" pitchFamily="34" charset="0"/>
                <a:cs typeface="Arial" panose="020B0604020202020204" pitchFamily="34" charset="0"/>
              </a:defRPr>
            </a:lvl1pPr>
          </a:lstStyle>
          <a:p>
            <a:br>
              <a:rPr lang="en-GB" dirty="0">
                <a:effectLst/>
                <a:latin typeface="Roboto" panose="02000000000000000000" pitchFamily="2" charset="0"/>
              </a:rPr>
            </a:br>
            <a:br>
              <a:rPr lang="en-GB" dirty="0">
                <a:effectLst/>
                <a:latin typeface="Roboto" panose="02000000000000000000" pitchFamily="2" charset="0"/>
              </a:rPr>
            </a:br>
            <a:r>
              <a:rPr lang="en-GB" dirty="0">
                <a:solidFill>
                  <a:srgbClr val="FFFFFF"/>
                </a:solidFill>
                <a:effectLst/>
                <a:latin typeface="Roboto" panose="02000000000000000000" pitchFamily="2" charset="0"/>
              </a:rPr>
              <a:t>Add Title Here</a:t>
            </a:r>
            <a:endParaRPr lang="en-US" dirty="0"/>
          </a:p>
        </p:txBody>
      </p:sp>
      <p:sp>
        <p:nvSpPr>
          <p:cNvPr id="5" name="Subtitle 2">
            <a:extLst>
              <a:ext uri="{FF2B5EF4-FFF2-40B4-BE49-F238E27FC236}">
                <a16:creationId xmlns:a16="http://schemas.microsoft.com/office/drawing/2014/main" id="{0D81C479-F21F-BA6C-3F94-757F682A1A9A}"/>
              </a:ext>
            </a:extLst>
          </p:cNvPr>
          <p:cNvSpPr>
            <a:spLocks noGrp="1"/>
          </p:cNvSpPr>
          <p:nvPr>
            <p:ph type="subTitle" idx="1"/>
          </p:nvPr>
        </p:nvSpPr>
        <p:spPr>
          <a:xfrm>
            <a:off x="906162" y="5202193"/>
            <a:ext cx="9144000" cy="648731"/>
          </a:xfrm>
          <a:prstGeom prst="rect">
            <a:avLst/>
          </a:prstGeo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1753639975"/>
      </p:ext>
    </p:extLst>
  </p:cSld>
  <p:clrMapOvr>
    <a:masterClrMapping/>
  </p:clrMapOvr>
  <p:extLst>
    <p:ext uri="{DCECCB84-F9BA-43D5-87BE-67443E8EF086}">
      <p15:sldGuideLst xmlns:p15="http://schemas.microsoft.com/office/powerpoint/2012/main">
        <p15:guide id="1" orient="horz" pos="2115"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1" name="Picture 10" descr="A person sitting at a table with a computer&#10;&#10;Description automatically generated">
            <a:extLst>
              <a:ext uri="{FF2B5EF4-FFF2-40B4-BE49-F238E27FC236}">
                <a16:creationId xmlns:a16="http://schemas.microsoft.com/office/drawing/2014/main" id="{482DB6B6-AEF5-F317-7709-051BD593B456}"/>
              </a:ext>
            </a:extLst>
          </p:cNvPr>
          <p:cNvPicPr>
            <a:picLocks noChangeAspect="1"/>
          </p:cNvPicPr>
          <p:nvPr userDrawn="1"/>
        </p:nvPicPr>
        <p:blipFill>
          <a:blip r:embed="rId2"/>
          <a:srcRect l="1659" r="14097" b="1809"/>
          <a:stretch/>
        </p:blipFill>
        <p:spPr>
          <a:xfrm>
            <a:off x="3330928" y="0"/>
            <a:ext cx="8876838" cy="6911180"/>
          </a:xfrm>
          <a:prstGeom prst="rect">
            <a:avLst/>
          </a:prstGeom>
        </p:spPr>
      </p:pic>
      <p:sp>
        <p:nvSpPr>
          <p:cNvPr id="13" name="Rectangle 12">
            <a:extLst>
              <a:ext uri="{FF2B5EF4-FFF2-40B4-BE49-F238E27FC236}">
                <a16:creationId xmlns:a16="http://schemas.microsoft.com/office/drawing/2014/main" id="{3FED2092-4D90-300C-B8A7-FABFA760675A}"/>
              </a:ext>
            </a:extLst>
          </p:cNvPr>
          <p:cNvSpPr/>
          <p:nvPr userDrawn="1"/>
        </p:nvSpPr>
        <p:spPr>
          <a:xfrm>
            <a:off x="-1" y="0"/>
            <a:ext cx="10455966" cy="6858000"/>
          </a:xfrm>
          <a:prstGeom prst="rect">
            <a:avLst/>
          </a:prstGeom>
          <a:gradFill>
            <a:gsLst>
              <a:gs pos="51000">
                <a:srgbClr val="5EBFBD"/>
              </a:gs>
              <a:gs pos="1000">
                <a:srgbClr val="5EBFBD">
                  <a:alpha val="0"/>
                </a:srgbClr>
              </a:gs>
              <a:gs pos="100000">
                <a:srgbClr val="5EBFBD"/>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8A191DD-F633-DDC1-D4E5-D9757013739B}"/>
              </a:ext>
            </a:extLst>
          </p:cNvPr>
          <p:cNvSpPr>
            <a:spLocks noGrp="1"/>
          </p:cNvSpPr>
          <p:nvPr>
            <p:ph type="ctrTitle" hasCustomPrompt="1"/>
          </p:nvPr>
        </p:nvSpPr>
        <p:spPr>
          <a:xfrm>
            <a:off x="906162" y="1017955"/>
            <a:ext cx="6157247" cy="1790923"/>
          </a:xfrm>
          <a:prstGeom prst="rect">
            <a:avLst/>
          </a:prstGeom>
        </p:spPr>
        <p:txBody>
          <a:bodyPr anchor="b"/>
          <a:lstStyle>
            <a:lvl1pPr algn="l">
              <a:defRPr sz="4800" b="1">
                <a:solidFill>
                  <a:schemeClr val="bg1"/>
                </a:solidFill>
                <a:latin typeface="Arial" panose="020B0604020202020204" pitchFamily="34" charset="0"/>
                <a:cs typeface="Arial" panose="020B0604020202020204" pitchFamily="34" charset="0"/>
              </a:defRPr>
            </a:lvl1pPr>
          </a:lstStyle>
          <a:p>
            <a:r>
              <a:rPr lang="en-US" dirty="0"/>
              <a:t>Add Title Here</a:t>
            </a:r>
          </a:p>
        </p:txBody>
      </p:sp>
      <p:sp>
        <p:nvSpPr>
          <p:cNvPr id="9" name="Subtitle 2">
            <a:extLst>
              <a:ext uri="{FF2B5EF4-FFF2-40B4-BE49-F238E27FC236}">
                <a16:creationId xmlns:a16="http://schemas.microsoft.com/office/drawing/2014/main" id="{F149348B-20AF-0C35-DF11-14A78BEF7997}"/>
              </a:ext>
            </a:extLst>
          </p:cNvPr>
          <p:cNvSpPr>
            <a:spLocks noGrp="1"/>
          </p:cNvSpPr>
          <p:nvPr>
            <p:ph type="subTitle" idx="1" hasCustomPrompt="1"/>
          </p:nvPr>
        </p:nvSpPr>
        <p:spPr>
          <a:xfrm>
            <a:off x="906162" y="3372614"/>
            <a:ext cx="5189838" cy="1341157"/>
          </a:xfrm>
          <a:prstGeom prst="rect">
            <a:avLst/>
          </a:prstGeo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solidFill>
                  <a:srgbClr val="FFFFFF"/>
                </a:solidFill>
                <a:effectLst/>
                <a:latin typeface="Helvetica" pitchFamily="2" charset="0"/>
              </a:rPr>
              <a:t>Add sub-text here</a:t>
            </a:r>
          </a:p>
        </p:txBody>
      </p:sp>
      <p:pic>
        <p:nvPicPr>
          <p:cNvPr id="10" name="Picture 9">
            <a:extLst>
              <a:ext uri="{FF2B5EF4-FFF2-40B4-BE49-F238E27FC236}">
                <a16:creationId xmlns:a16="http://schemas.microsoft.com/office/drawing/2014/main" id="{1CE73271-B72E-15AD-41E4-8FC8BB4ECE67}"/>
              </a:ext>
            </a:extLst>
          </p:cNvPr>
          <p:cNvPicPr>
            <a:picLocks noChangeAspect="1"/>
          </p:cNvPicPr>
          <p:nvPr userDrawn="1"/>
        </p:nvPicPr>
        <p:blipFill>
          <a:blip r:embed="rId3"/>
          <a:stretch>
            <a:fillRect/>
          </a:stretch>
        </p:blipFill>
        <p:spPr>
          <a:xfrm flipV="1">
            <a:off x="906162" y="3024895"/>
            <a:ext cx="5860774" cy="131702"/>
          </a:xfrm>
          <a:prstGeom prst="rect">
            <a:avLst/>
          </a:prstGeom>
        </p:spPr>
      </p:pic>
      <p:sp>
        <p:nvSpPr>
          <p:cNvPr id="15" name="Rectangle 14">
            <a:extLst>
              <a:ext uri="{FF2B5EF4-FFF2-40B4-BE49-F238E27FC236}">
                <a16:creationId xmlns:a16="http://schemas.microsoft.com/office/drawing/2014/main" id="{9A42F0FB-1FA2-C809-D351-C59DCC048BA6}"/>
              </a:ext>
            </a:extLst>
          </p:cNvPr>
          <p:cNvSpPr/>
          <p:nvPr userDrawn="1"/>
        </p:nvSpPr>
        <p:spPr>
          <a:xfrm rot="16200000">
            <a:off x="5227286" y="-80282"/>
            <a:ext cx="1790923" cy="12192000"/>
          </a:xfrm>
          <a:prstGeom prst="rect">
            <a:avLst/>
          </a:prstGeom>
          <a:gradFill>
            <a:gsLst>
              <a:gs pos="0">
                <a:srgbClr val="5EBFBD">
                  <a:alpha val="0"/>
                </a:srgbClr>
              </a:gs>
              <a:gs pos="100000">
                <a:srgbClr val="5EBFBD"/>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B504A17-48C9-5C68-B3E0-0B5BBFB960A8}"/>
              </a:ext>
            </a:extLst>
          </p:cNvPr>
          <p:cNvPicPr>
            <a:picLocks noChangeAspect="1"/>
          </p:cNvPicPr>
          <p:nvPr userDrawn="1"/>
        </p:nvPicPr>
        <p:blipFill>
          <a:blip r:embed="rId4"/>
          <a:stretch>
            <a:fillRect/>
          </a:stretch>
        </p:blipFill>
        <p:spPr>
          <a:xfrm>
            <a:off x="9934056" y="5964199"/>
            <a:ext cx="1703622" cy="474780"/>
          </a:xfrm>
          <a:prstGeom prst="rect">
            <a:avLst/>
          </a:prstGeom>
        </p:spPr>
      </p:pic>
    </p:spTree>
    <p:extLst>
      <p:ext uri="{BB962C8B-B14F-4D97-AF65-F5344CB8AC3E}">
        <p14:creationId xmlns:p14="http://schemas.microsoft.com/office/powerpoint/2010/main" val="1846846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descr="A person using a computer&#10;&#10;Description automatically generated">
            <a:extLst>
              <a:ext uri="{FF2B5EF4-FFF2-40B4-BE49-F238E27FC236}">
                <a16:creationId xmlns:a16="http://schemas.microsoft.com/office/drawing/2014/main" id="{864F9540-A787-9DB1-0E84-8D0629F3AF6A}"/>
              </a:ext>
            </a:extLst>
          </p:cNvPr>
          <p:cNvPicPr>
            <a:picLocks noChangeAspect="1"/>
          </p:cNvPicPr>
          <p:nvPr userDrawn="1"/>
        </p:nvPicPr>
        <p:blipFill>
          <a:blip r:embed="rId2"/>
          <a:srcRect l="10548" t="765" r="24039" b="503"/>
          <a:stretch/>
        </p:blipFill>
        <p:spPr>
          <a:xfrm>
            <a:off x="5353002" y="-1"/>
            <a:ext cx="6854764" cy="6911181"/>
          </a:xfrm>
          <a:prstGeom prst="rect">
            <a:avLst/>
          </a:prstGeom>
        </p:spPr>
      </p:pic>
      <p:sp>
        <p:nvSpPr>
          <p:cNvPr id="13" name="Rectangle 12">
            <a:extLst>
              <a:ext uri="{FF2B5EF4-FFF2-40B4-BE49-F238E27FC236}">
                <a16:creationId xmlns:a16="http://schemas.microsoft.com/office/drawing/2014/main" id="{3FED2092-4D90-300C-B8A7-FABFA760675A}"/>
              </a:ext>
            </a:extLst>
          </p:cNvPr>
          <p:cNvSpPr/>
          <p:nvPr userDrawn="1"/>
        </p:nvSpPr>
        <p:spPr>
          <a:xfrm>
            <a:off x="-1" y="0"/>
            <a:ext cx="10455966" cy="6858000"/>
          </a:xfrm>
          <a:prstGeom prst="rect">
            <a:avLst/>
          </a:prstGeom>
          <a:gradFill>
            <a:gsLst>
              <a:gs pos="42000">
                <a:srgbClr val="5EBFBD"/>
              </a:gs>
              <a:gs pos="1000">
                <a:srgbClr val="5EBFBD">
                  <a:alpha val="0"/>
                </a:srgbClr>
              </a:gs>
              <a:gs pos="100000">
                <a:srgbClr val="5EBFBD"/>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8A191DD-F633-DDC1-D4E5-D9757013739B}"/>
              </a:ext>
            </a:extLst>
          </p:cNvPr>
          <p:cNvSpPr>
            <a:spLocks noGrp="1"/>
          </p:cNvSpPr>
          <p:nvPr>
            <p:ph type="ctrTitle" hasCustomPrompt="1"/>
          </p:nvPr>
        </p:nvSpPr>
        <p:spPr>
          <a:xfrm>
            <a:off x="906162" y="1017955"/>
            <a:ext cx="6157247" cy="1790923"/>
          </a:xfrm>
          <a:prstGeom prst="rect">
            <a:avLst/>
          </a:prstGeom>
        </p:spPr>
        <p:txBody>
          <a:bodyPr anchor="b"/>
          <a:lstStyle>
            <a:lvl1pPr algn="l">
              <a:defRPr sz="4800" b="1">
                <a:solidFill>
                  <a:schemeClr val="bg1"/>
                </a:solidFill>
                <a:latin typeface="Arial" panose="020B0604020202020204" pitchFamily="34" charset="0"/>
                <a:cs typeface="Arial" panose="020B0604020202020204" pitchFamily="34" charset="0"/>
              </a:defRPr>
            </a:lvl1pPr>
          </a:lstStyle>
          <a:p>
            <a:r>
              <a:rPr lang="en-US" dirty="0"/>
              <a:t>Add Title Here</a:t>
            </a:r>
          </a:p>
        </p:txBody>
      </p:sp>
      <p:sp>
        <p:nvSpPr>
          <p:cNvPr id="9" name="Subtitle 2">
            <a:extLst>
              <a:ext uri="{FF2B5EF4-FFF2-40B4-BE49-F238E27FC236}">
                <a16:creationId xmlns:a16="http://schemas.microsoft.com/office/drawing/2014/main" id="{F149348B-20AF-0C35-DF11-14A78BEF7997}"/>
              </a:ext>
            </a:extLst>
          </p:cNvPr>
          <p:cNvSpPr>
            <a:spLocks noGrp="1"/>
          </p:cNvSpPr>
          <p:nvPr>
            <p:ph type="subTitle" idx="1" hasCustomPrompt="1"/>
          </p:nvPr>
        </p:nvSpPr>
        <p:spPr>
          <a:xfrm>
            <a:off x="906162" y="3372614"/>
            <a:ext cx="5189838" cy="1341157"/>
          </a:xfrm>
          <a:prstGeom prst="rect">
            <a:avLst/>
          </a:prstGeo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solidFill>
                  <a:srgbClr val="FFFFFF"/>
                </a:solidFill>
                <a:effectLst/>
                <a:latin typeface="Helvetica" pitchFamily="2" charset="0"/>
              </a:rPr>
              <a:t>Add sub-text here</a:t>
            </a:r>
          </a:p>
        </p:txBody>
      </p:sp>
      <p:pic>
        <p:nvPicPr>
          <p:cNvPr id="10" name="Picture 9">
            <a:extLst>
              <a:ext uri="{FF2B5EF4-FFF2-40B4-BE49-F238E27FC236}">
                <a16:creationId xmlns:a16="http://schemas.microsoft.com/office/drawing/2014/main" id="{1CE73271-B72E-15AD-41E4-8FC8BB4ECE67}"/>
              </a:ext>
            </a:extLst>
          </p:cNvPr>
          <p:cNvPicPr>
            <a:picLocks noChangeAspect="1"/>
          </p:cNvPicPr>
          <p:nvPr userDrawn="1"/>
        </p:nvPicPr>
        <p:blipFill>
          <a:blip r:embed="rId3"/>
          <a:stretch>
            <a:fillRect/>
          </a:stretch>
        </p:blipFill>
        <p:spPr>
          <a:xfrm flipV="1">
            <a:off x="906162" y="3024895"/>
            <a:ext cx="5860774" cy="131702"/>
          </a:xfrm>
          <a:prstGeom prst="rect">
            <a:avLst/>
          </a:prstGeom>
        </p:spPr>
      </p:pic>
      <p:sp>
        <p:nvSpPr>
          <p:cNvPr id="15" name="Rectangle 14">
            <a:extLst>
              <a:ext uri="{FF2B5EF4-FFF2-40B4-BE49-F238E27FC236}">
                <a16:creationId xmlns:a16="http://schemas.microsoft.com/office/drawing/2014/main" id="{9A42F0FB-1FA2-C809-D351-C59DCC048BA6}"/>
              </a:ext>
            </a:extLst>
          </p:cNvPr>
          <p:cNvSpPr/>
          <p:nvPr userDrawn="1"/>
        </p:nvSpPr>
        <p:spPr>
          <a:xfrm rot="16200000">
            <a:off x="5227286" y="-80282"/>
            <a:ext cx="1790923" cy="12192000"/>
          </a:xfrm>
          <a:prstGeom prst="rect">
            <a:avLst/>
          </a:prstGeom>
          <a:gradFill>
            <a:gsLst>
              <a:gs pos="0">
                <a:srgbClr val="5EBFBD">
                  <a:alpha val="0"/>
                </a:srgbClr>
              </a:gs>
              <a:gs pos="100000">
                <a:srgbClr val="5EBFBD"/>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B504A17-48C9-5C68-B3E0-0B5BBFB960A8}"/>
              </a:ext>
            </a:extLst>
          </p:cNvPr>
          <p:cNvPicPr>
            <a:picLocks noChangeAspect="1"/>
          </p:cNvPicPr>
          <p:nvPr userDrawn="1"/>
        </p:nvPicPr>
        <p:blipFill>
          <a:blip r:embed="rId4"/>
          <a:stretch>
            <a:fillRect/>
          </a:stretch>
        </p:blipFill>
        <p:spPr>
          <a:xfrm>
            <a:off x="9934056" y="5964199"/>
            <a:ext cx="1703622" cy="474780"/>
          </a:xfrm>
          <a:prstGeom prst="rect">
            <a:avLst/>
          </a:prstGeom>
        </p:spPr>
      </p:pic>
    </p:spTree>
    <p:extLst>
      <p:ext uri="{BB962C8B-B14F-4D97-AF65-F5344CB8AC3E}">
        <p14:creationId xmlns:p14="http://schemas.microsoft.com/office/powerpoint/2010/main" val="201057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descr="A person sitting at a table with a computer&#10;&#10;Description automatically generated">
            <a:extLst>
              <a:ext uri="{FF2B5EF4-FFF2-40B4-BE49-F238E27FC236}">
                <a16:creationId xmlns:a16="http://schemas.microsoft.com/office/drawing/2014/main" id="{EC95D1AF-8BF6-E9DF-DDD8-233EEB0DBD2A}"/>
              </a:ext>
            </a:extLst>
          </p:cNvPr>
          <p:cNvPicPr>
            <a:picLocks noChangeAspect="1"/>
          </p:cNvPicPr>
          <p:nvPr userDrawn="1"/>
        </p:nvPicPr>
        <p:blipFill>
          <a:blip r:embed="rId2"/>
          <a:srcRect l="5059" t="1117" r="13008" b="-1117"/>
          <a:stretch/>
        </p:blipFill>
        <p:spPr>
          <a:xfrm>
            <a:off x="3704895" y="-10943"/>
            <a:ext cx="8494853" cy="6924856"/>
          </a:xfrm>
          <a:prstGeom prst="rect">
            <a:avLst/>
          </a:prstGeom>
        </p:spPr>
      </p:pic>
      <p:sp>
        <p:nvSpPr>
          <p:cNvPr id="13" name="Rectangle 12">
            <a:extLst>
              <a:ext uri="{FF2B5EF4-FFF2-40B4-BE49-F238E27FC236}">
                <a16:creationId xmlns:a16="http://schemas.microsoft.com/office/drawing/2014/main" id="{3FED2092-4D90-300C-B8A7-FABFA760675A}"/>
              </a:ext>
            </a:extLst>
          </p:cNvPr>
          <p:cNvSpPr/>
          <p:nvPr userDrawn="1"/>
        </p:nvSpPr>
        <p:spPr>
          <a:xfrm>
            <a:off x="-583324" y="0"/>
            <a:ext cx="11039289" cy="6858000"/>
          </a:xfrm>
          <a:prstGeom prst="rect">
            <a:avLst/>
          </a:prstGeom>
          <a:gradFill>
            <a:gsLst>
              <a:gs pos="0">
                <a:srgbClr val="411A3B">
                  <a:alpha val="0"/>
                </a:srgbClr>
              </a:gs>
              <a:gs pos="45000">
                <a:srgbClr val="411A3B"/>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8A191DD-F633-DDC1-D4E5-D9757013739B}"/>
              </a:ext>
            </a:extLst>
          </p:cNvPr>
          <p:cNvSpPr>
            <a:spLocks noGrp="1"/>
          </p:cNvSpPr>
          <p:nvPr>
            <p:ph type="ctrTitle" hasCustomPrompt="1"/>
          </p:nvPr>
        </p:nvSpPr>
        <p:spPr>
          <a:xfrm>
            <a:off x="906162" y="1017955"/>
            <a:ext cx="6157247" cy="1790923"/>
          </a:xfrm>
          <a:prstGeom prst="rect">
            <a:avLst/>
          </a:prstGeom>
        </p:spPr>
        <p:txBody>
          <a:bodyPr anchor="b"/>
          <a:lstStyle>
            <a:lvl1pPr algn="l">
              <a:defRPr sz="4800" b="1">
                <a:solidFill>
                  <a:schemeClr val="bg1"/>
                </a:solidFill>
                <a:latin typeface="Arial" panose="020B0604020202020204" pitchFamily="34" charset="0"/>
                <a:cs typeface="Arial" panose="020B0604020202020204" pitchFamily="34" charset="0"/>
              </a:defRPr>
            </a:lvl1pPr>
          </a:lstStyle>
          <a:p>
            <a:r>
              <a:rPr lang="en-US" dirty="0"/>
              <a:t>Add Title Here</a:t>
            </a:r>
          </a:p>
        </p:txBody>
      </p:sp>
      <p:sp>
        <p:nvSpPr>
          <p:cNvPr id="9" name="Subtitle 2">
            <a:extLst>
              <a:ext uri="{FF2B5EF4-FFF2-40B4-BE49-F238E27FC236}">
                <a16:creationId xmlns:a16="http://schemas.microsoft.com/office/drawing/2014/main" id="{F149348B-20AF-0C35-DF11-14A78BEF7997}"/>
              </a:ext>
            </a:extLst>
          </p:cNvPr>
          <p:cNvSpPr>
            <a:spLocks noGrp="1"/>
          </p:cNvSpPr>
          <p:nvPr>
            <p:ph type="subTitle" idx="1" hasCustomPrompt="1"/>
          </p:nvPr>
        </p:nvSpPr>
        <p:spPr>
          <a:xfrm>
            <a:off x="906162" y="3372614"/>
            <a:ext cx="5189838" cy="1341157"/>
          </a:xfrm>
          <a:prstGeom prst="rect">
            <a:avLst/>
          </a:prstGeo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solidFill>
                  <a:srgbClr val="FFFFFF"/>
                </a:solidFill>
                <a:effectLst/>
                <a:latin typeface="Helvetica" pitchFamily="2" charset="0"/>
              </a:rPr>
              <a:t>Add sub-text here</a:t>
            </a:r>
          </a:p>
        </p:txBody>
      </p:sp>
      <p:pic>
        <p:nvPicPr>
          <p:cNvPr id="10" name="Picture 9">
            <a:extLst>
              <a:ext uri="{FF2B5EF4-FFF2-40B4-BE49-F238E27FC236}">
                <a16:creationId xmlns:a16="http://schemas.microsoft.com/office/drawing/2014/main" id="{1CE73271-B72E-15AD-41E4-8FC8BB4ECE67}"/>
              </a:ext>
            </a:extLst>
          </p:cNvPr>
          <p:cNvPicPr>
            <a:picLocks noChangeAspect="1"/>
          </p:cNvPicPr>
          <p:nvPr userDrawn="1"/>
        </p:nvPicPr>
        <p:blipFill>
          <a:blip r:embed="rId3"/>
          <a:stretch>
            <a:fillRect/>
          </a:stretch>
        </p:blipFill>
        <p:spPr>
          <a:xfrm flipV="1">
            <a:off x="906162" y="3024895"/>
            <a:ext cx="5860774" cy="131702"/>
          </a:xfrm>
          <a:prstGeom prst="rect">
            <a:avLst/>
          </a:prstGeom>
        </p:spPr>
      </p:pic>
      <p:sp>
        <p:nvSpPr>
          <p:cNvPr id="15" name="Rectangle 14">
            <a:extLst>
              <a:ext uri="{FF2B5EF4-FFF2-40B4-BE49-F238E27FC236}">
                <a16:creationId xmlns:a16="http://schemas.microsoft.com/office/drawing/2014/main" id="{9A42F0FB-1FA2-C809-D351-C59DCC048BA6}"/>
              </a:ext>
            </a:extLst>
          </p:cNvPr>
          <p:cNvSpPr/>
          <p:nvPr userDrawn="1"/>
        </p:nvSpPr>
        <p:spPr>
          <a:xfrm rot="16200000">
            <a:off x="4916760" y="-433007"/>
            <a:ext cx="1790923" cy="12791090"/>
          </a:xfrm>
          <a:prstGeom prst="rect">
            <a:avLst/>
          </a:prstGeom>
          <a:gradFill>
            <a:gsLst>
              <a:gs pos="0">
                <a:srgbClr val="411A3B">
                  <a:alpha val="0"/>
                </a:srgbClr>
              </a:gs>
              <a:gs pos="100000">
                <a:srgbClr val="411A3B"/>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B504A17-48C9-5C68-B3E0-0B5BBFB960A8}"/>
              </a:ext>
            </a:extLst>
          </p:cNvPr>
          <p:cNvPicPr>
            <a:picLocks noChangeAspect="1"/>
          </p:cNvPicPr>
          <p:nvPr userDrawn="1"/>
        </p:nvPicPr>
        <p:blipFill>
          <a:blip r:embed="rId4"/>
          <a:stretch>
            <a:fillRect/>
          </a:stretch>
        </p:blipFill>
        <p:spPr>
          <a:xfrm>
            <a:off x="9934056" y="5964199"/>
            <a:ext cx="1703622" cy="474780"/>
          </a:xfrm>
          <a:prstGeom prst="rect">
            <a:avLst/>
          </a:prstGeom>
        </p:spPr>
      </p:pic>
    </p:spTree>
    <p:extLst>
      <p:ext uri="{BB962C8B-B14F-4D97-AF65-F5344CB8AC3E}">
        <p14:creationId xmlns:p14="http://schemas.microsoft.com/office/powerpoint/2010/main" val="242590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932E25-0272-D322-6D13-4210609307C2}"/>
              </a:ext>
            </a:extLst>
          </p:cNvPr>
          <p:cNvPicPr>
            <a:picLocks noChangeAspect="1"/>
          </p:cNvPicPr>
          <p:nvPr userDrawn="1"/>
        </p:nvPicPr>
        <p:blipFill>
          <a:blip r:embed="rId2"/>
          <a:srcRect r="22807"/>
          <a:stretch/>
        </p:blipFill>
        <p:spPr>
          <a:xfrm>
            <a:off x="4272455" y="5391"/>
            <a:ext cx="7919545" cy="6852609"/>
          </a:xfrm>
          <a:prstGeom prst="rect">
            <a:avLst/>
          </a:prstGeom>
        </p:spPr>
      </p:pic>
      <p:sp>
        <p:nvSpPr>
          <p:cNvPr id="13" name="Rectangle 12">
            <a:extLst>
              <a:ext uri="{FF2B5EF4-FFF2-40B4-BE49-F238E27FC236}">
                <a16:creationId xmlns:a16="http://schemas.microsoft.com/office/drawing/2014/main" id="{3FED2092-4D90-300C-B8A7-FABFA760675A}"/>
              </a:ext>
            </a:extLst>
          </p:cNvPr>
          <p:cNvSpPr/>
          <p:nvPr userDrawn="1"/>
        </p:nvSpPr>
        <p:spPr>
          <a:xfrm>
            <a:off x="-583324" y="0"/>
            <a:ext cx="11039289" cy="6858000"/>
          </a:xfrm>
          <a:prstGeom prst="rect">
            <a:avLst/>
          </a:prstGeom>
          <a:gradFill>
            <a:gsLst>
              <a:gs pos="0">
                <a:srgbClr val="411A3B">
                  <a:alpha val="0"/>
                </a:srgbClr>
              </a:gs>
              <a:gs pos="45000">
                <a:srgbClr val="411A3B"/>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8A191DD-F633-DDC1-D4E5-D9757013739B}"/>
              </a:ext>
            </a:extLst>
          </p:cNvPr>
          <p:cNvSpPr>
            <a:spLocks noGrp="1"/>
          </p:cNvSpPr>
          <p:nvPr>
            <p:ph type="ctrTitle" hasCustomPrompt="1"/>
          </p:nvPr>
        </p:nvSpPr>
        <p:spPr>
          <a:xfrm>
            <a:off x="906162" y="1017955"/>
            <a:ext cx="6157247" cy="1790923"/>
          </a:xfrm>
          <a:prstGeom prst="rect">
            <a:avLst/>
          </a:prstGeom>
        </p:spPr>
        <p:txBody>
          <a:bodyPr anchor="b"/>
          <a:lstStyle>
            <a:lvl1pPr algn="l">
              <a:defRPr sz="4800" b="1">
                <a:solidFill>
                  <a:schemeClr val="bg1"/>
                </a:solidFill>
                <a:latin typeface="Arial" panose="020B0604020202020204" pitchFamily="34" charset="0"/>
                <a:cs typeface="Arial" panose="020B0604020202020204" pitchFamily="34" charset="0"/>
              </a:defRPr>
            </a:lvl1pPr>
          </a:lstStyle>
          <a:p>
            <a:r>
              <a:rPr lang="en-US" dirty="0"/>
              <a:t>Add Title Here</a:t>
            </a:r>
          </a:p>
        </p:txBody>
      </p:sp>
      <p:sp>
        <p:nvSpPr>
          <p:cNvPr id="9" name="Subtitle 2">
            <a:extLst>
              <a:ext uri="{FF2B5EF4-FFF2-40B4-BE49-F238E27FC236}">
                <a16:creationId xmlns:a16="http://schemas.microsoft.com/office/drawing/2014/main" id="{F149348B-20AF-0C35-DF11-14A78BEF7997}"/>
              </a:ext>
            </a:extLst>
          </p:cNvPr>
          <p:cNvSpPr>
            <a:spLocks noGrp="1"/>
          </p:cNvSpPr>
          <p:nvPr>
            <p:ph type="subTitle" idx="1" hasCustomPrompt="1"/>
          </p:nvPr>
        </p:nvSpPr>
        <p:spPr>
          <a:xfrm>
            <a:off x="906162" y="3372614"/>
            <a:ext cx="5189838" cy="1341157"/>
          </a:xfrm>
          <a:prstGeom prst="rect">
            <a:avLst/>
          </a:prstGeo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solidFill>
                  <a:srgbClr val="FFFFFF"/>
                </a:solidFill>
                <a:effectLst/>
                <a:latin typeface="Helvetica" pitchFamily="2" charset="0"/>
              </a:rPr>
              <a:t>Add sub-text here</a:t>
            </a:r>
          </a:p>
        </p:txBody>
      </p:sp>
      <p:pic>
        <p:nvPicPr>
          <p:cNvPr id="10" name="Picture 9">
            <a:extLst>
              <a:ext uri="{FF2B5EF4-FFF2-40B4-BE49-F238E27FC236}">
                <a16:creationId xmlns:a16="http://schemas.microsoft.com/office/drawing/2014/main" id="{1CE73271-B72E-15AD-41E4-8FC8BB4ECE67}"/>
              </a:ext>
            </a:extLst>
          </p:cNvPr>
          <p:cNvPicPr>
            <a:picLocks noChangeAspect="1"/>
          </p:cNvPicPr>
          <p:nvPr userDrawn="1"/>
        </p:nvPicPr>
        <p:blipFill>
          <a:blip r:embed="rId3"/>
          <a:stretch>
            <a:fillRect/>
          </a:stretch>
        </p:blipFill>
        <p:spPr>
          <a:xfrm flipV="1">
            <a:off x="906162" y="3024895"/>
            <a:ext cx="5860774" cy="131702"/>
          </a:xfrm>
          <a:prstGeom prst="rect">
            <a:avLst/>
          </a:prstGeom>
        </p:spPr>
      </p:pic>
      <p:sp>
        <p:nvSpPr>
          <p:cNvPr id="15" name="Rectangle 14">
            <a:extLst>
              <a:ext uri="{FF2B5EF4-FFF2-40B4-BE49-F238E27FC236}">
                <a16:creationId xmlns:a16="http://schemas.microsoft.com/office/drawing/2014/main" id="{9A42F0FB-1FA2-C809-D351-C59DCC048BA6}"/>
              </a:ext>
            </a:extLst>
          </p:cNvPr>
          <p:cNvSpPr/>
          <p:nvPr userDrawn="1"/>
        </p:nvSpPr>
        <p:spPr>
          <a:xfrm rot="16200000">
            <a:off x="4916760" y="-433007"/>
            <a:ext cx="1790923" cy="12791090"/>
          </a:xfrm>
          <a:prstGeom prst="rect">
            <a:avLst/>
          </a:prstGeom>
          <a:gradFill>
            <a:gsLst>
              <a:gs pos="0">
                <a:srgbClr val="411A3B">
                  <a:alpha val="0"/>
                </a:srgbClr>
              </a:gs>
              <a:gs pos="100000">
                <a:srgbClr val="411A3B"/>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B504A17-48C9-5C68-B3E0-0B5BBFB960A8}"/>
              </a:ext>
            </a:extLst>
          </p:cNvPr>
          <p:cNvPicPr>
            <a:picLocks noChangeAspect="1"/>
          </p:cNvPicPr>
          <p:nvPr userDrawn="1"/>
        </p:nvPicPr>
        <p:blipFill>
          <a:blip r:embed="rId4"/>
          <a:stretch>
            <a:fillRect/>
          </a:stretch>
        </p:blipFill>
        <p:spPr>
          <a:xfrm>
            <a:off x="9934056" y="5964199"/>
            <a:ext cx="1703622" cy="474780"/>
          </a:xfrm>
          <a:prstGeom prst="rect">
            <a:avLst/>
          </a:prstGeom>
        </p:spPr>
      </p:pic>
    </p:spTree>
    <p:extLst>
      <p:ext uri="{BB962C8B-B14F-4D97-AF65-F5344CB8AC3E}">
        <p14:creationId xmlns:p14="http://schemas.microsoft.com/office/powerpoint/2010/main" val="4039104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6446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13012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9D8BFB-D29C-7D29-1446-028C8AA65F51}"/>
              </a:ext>
            </a:extLst>
          </p:cNvPr>
          <p:cNvSpPr>
            <a:spLocks noGrp="1" noRot="1" noMove="1" noResize="1" noEditPoints="1" noAdjustHandles="1" noChangeArrowheads="1" noChangeShapeType="1"/>
          </p:cNvSpPr>
          <p:nvPr userDrawn="1"/>
        </p:nvSpPr>
        <p:spPr>
          <a:xfrm>
            <a:off x="6875612" y="0"/>
            <a:ext cx="534035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8">
            <a:extLst>
              <a:ext uri="{FF2B5EF4-FFF2-40B4-BE49-F238E27FC236}">
                <a16:creationId xmlns:a16="http://schemas.microsoft.com/office/drawing/2014/main" id="{99D8E9EF-6FB3-7128-1A60-1F4E41481575}"/>
              </a:ext>
            </a:extLst>
          </p:cNvPr>
          <p:cNvSpPr>
            <a:spLocks noGrp="1"/>
          </p:cNvSpPr>
          <p:nvPr>
            <p:ph type="pic" sz="quarter" idx="11"/>
          </p:nvPr>
        </p:nvSpPr>
        <p:spPr>
          <a:xfrm>
            <a:off x="6875612" y="0"/>
            <a:ext cx="5340350" cy="6858000"/>
          </a:xfrm>
          <a:prstGeom prst="rect">
            <a:avLst/>
          </a:prstGeom>
        </p:spPr>
        <p:txBody>
          <a:bodyPr/>
          <a:lstStyle>
            <a:lvl1pPr marL="0" indent="0">
              <a:buNone/>
              <a:defRPr/>
            </a:lvl1pPr>
          </a:lstStyle>
          <a:p>
            <a:endParaRPr lang="en-US" dirty="0"/>
          </a:p>
        </p:txBody>
      </p:sp>
      <p:sp>
        <p:nvSpPr>
          <p:cNvPr id="5" name="Rectangle 4">
            <a:extLst>
              <a:ext uri="{FF2B5EF4-FFF2-40B4-BE49-F238E27FC236}">
                <a16:creationId xmlns:a16="http://schemas.microsoft.com/office/drawing/2014/main" id="{CFEA7B3F-B89B-1CE1-9EAC-1B46339E8174}"/>
              </a:ext>
            </a:extLst>
          </p:cNvPr>
          <p:cNvSpPr/>
          <p:nvPr userDrawn="1"/>
        </p:nvSpPr>
        <p:spPr>
          <a:xfrm>
            <a:off x="6815811" y="0"/>
            <a:ext cx="59801" cy="6858000"/>
          </a:xfrm>
          <a:prstGeom prst="rect">
            <a:avLst/>
          </a:prstGeom>
          <a:solidFill>
            <a:srgbClr val="FFC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3791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2" name="Picture 11" descr="A person sitting at a table with a computer&#10;&#10;Description automatically generated">
            <a:extLst>
              <a:ext uri="{FF2B5EF4-FFF2-40B4-BE49-F238E27FC236}">
                <a16:creationId xmlns:a16="http://schemas.microsoft.com/office/drawing/2014/main" id="{03DD871A-E34D-6411-2804-3809F7ACC0BA}"/>
              </a:ext>
            </a:extLst>
          </p:cNvPr>
          <p:cNvPicPr>
            <a:picLocks noChangeAspect="1"/>
          </p:cNvPicPr>
          <p:nvPr userDrawn="1"/>
        </p:nvPicPr>
        <p:blipFill>
          <a:blip r:embed="rId2"/>
          <a:srcRect l="7064" t="2352" r="2390" b="20499"/>
          <a:stretch/>
        </p:blipFill>
        <p:spPr>
          <a:xfrm>
            <a:off x="6845711" y="-1"/>
            <a:ext cx="5376189" cy="6858001"/>
          </a:xfrm>
          <a:prstGeom prst="rect">
            <a:avLst/>
          </a:prstGeom>
        </p:spPr>
      </p:pic>
      <p:sp>
        <p:nvSpPr>
          <p:cNvPr id="5" name="Rectangle 4">
            <a:extLst>
              <a:ext uri="{FF2B5EF4-FFF2-40B4-BE49-F238E27FC236}">
                <a16:creationId xmlns:a16="http://schemas.microsoft.com/office/drawing/2014/main" id="{CFEA7B3F-B89B-1CE1-9EAC-1B46339E8174}"/>
              </a:ext>
            </a:extLst>
          </p:cNvPr>
          <p:cNvSpPr/>
          <p:nvPr userDrawn="1"/>
        </p:nvSpPr>
        <p:spPr>
          <a:xfrm>
            <a:off x="6815811" y="0"/>
            <a:ext cx="59801" cy="6858000"/>
          </a:xfrm>
          <a:prstGeom prst="rect">
            <a:avLst/>
          </a:prstGeom>
          <a:solidFill>
            <a:srgbClr val="FFC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0B7680E-823D-5F6A-CD8B-364CDB99DA35}"/>
              </a:ext>
            </a:extLst>
          </p:cNvPr>
          <p:cNvSpPr/>
          <p:nvPr userDrawn="1"/>
        </p:nvSpPr>
        <p:spPr>
          <a:xfrm>
            <a:off x="1068368" y="1233600"/>
            <a:ext cx="6020790" cy="1246909"/>
          </a:xfrm>
          <a:prstGeom prst="rect">
            <a:avLst/>
          </a:prstGeom>
          <a:solidFill>
            <a:srgbClr val="411A3B"/>
          </a:solidFill>
          <a:ln w="38100">
            <a:solidFill>
              <a:srgbClr val="FFC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CONTAX PRO 55" panose="02000603030000020004" pitchFamily="2" charset="77"/>
            </a:endParaRPr>
          </a:p>
        </p:txBody>
      </p:sp>
      <p:sp>
        <p:nvSpPr>
          <p:cNvPr id="3" name="Rectangle 2">
            <a:extLst>
              <a:ext uri="{FF2B5EF4-FFF2-40B4-BE49-F238E27FC236}">
                <a16:creationId xmlns:a16="http://schemas.microsoft.com/office/drawing/2014/main" id="{59869405-F5F2-CF85-E468-C5A50091D8E0}"/>
              </a:ext>
            </a:extLst>
          </p:cNvPr>
          <p:cNvSpPr/>
          <p:nvPr userDrawn="1"/>
        </p:nvSpPr>
        <p:spPr>
          <a:xfrm>
            <a:off x="1068368" y="2852841"/>
            <a:ext cx="6020790" cy="1246909"/>
          </a:xfrm>
          <a:prstGeom prst="rect">
            <a:avLst/>
          </a:prstGeom>
          <a:solidFill>
            <a:srgbClr val="411A3B"/>
          </a:solidFill>
          <a:ln w="38100">
            <a:solidFill>
              <a:srgbClr val="FFC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CONTAX PRO 55" panose="02000603030000020004" pitchFamily="2" charset="77"/>
            </a:endParaRPr>
          </a:p>
        </p:txBody>
      </p:sp>
      <p:sp>
        <p:nvSpPr>
          <p:cNvPr id="7" name="Rectangle 6">
            <a:extLst>
              <a:ext uri="{FF2B5EF4-FFF2-40B4-BE49-F238E27FC236}">
                <a16:creationId xmlns:a16="http://schemas.microsoft.com/office/drawing/2014/main" id="{3F1E287F-7B87-A40A-561E-906E60BDF932}"/>
              </a:ext>
            </a:extLst>
          </p:cNvPr>
          <p:cNvSpPr/>
          <p:nvPr userDrawn="1"/>
        </p:nvSpPr>
        <p:spPr>
          <a:xfrm>
            <a:off x="1068368" y="4472082"/>
            <a:ext cx="6020790" cy="1246909"/>
          </a:xfrm>
          <a:prstGeom prst="rect">
            <a:avLst/>
          </a:prstGeom>
          <a:solidFill>
            <a:srgbClr val="411A3B"/>
          </a:solidFill>
          <a:ln w="38100">
            <a:solidFill>
              <a:srgbClr val="FFC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CONTAX PRO 55" panose="02000603030000020004" pitchFamily="2" charset="77"/>
            </a:endParaRPr>
          </a:p>
        </p:txBody>
      </p:sp>
      <p:sp>
        <p:nvSpPr>
          <p:cNvPr id="13" name="Text Placeholder 10">
            <a:extLst>
              <a:ext uri="{FF2B5EF4-FFF2-40B4-BE49-F238E27FC236}">
                <a16:creationId xmlns:a16="http://schemas.microsoft.com/office/drawing/2014/main" id="{DD08AB5F-1177-C387-0DBB-A4278F531812}"/>
              </a:ext>
            </a:extLst>
          </p:cNvPr>
          <p:cNvSpPr>
            <a:spLocks noGrp="1"/>
          </p:cNvSpPr>
          <p:nvPr>
            <p:ph type="body" sz="quarter" idx="11" hasCustomPrompt="1"/>
          </p:nvPr>
        </p:nvSpPr>
        <p:spPr>
          <a:xfrm>
            <a:off x="1239727" y="1420704"/>
            <a:ext cx="5681334" cy="881061"/>
          </a:xfrm>
          <a:prstGeom prst="rect">
            <a:avLst/>
          </a:prstGeom>
        </p:spPr>
        <p:txBody>
          <a:bodyPr/>
          <a:lstStyle>
            <a:lvl1pPr marL="0" indent="0">
              <a:spcBef>
                <a:spcPts val="600"/>
              </a:spcBef>
              <a:spcAft>
                <a:spcPts val="600"/>
              </a:spcAft>
              <a:buClr>
                <a:srgbClr val="DB1171"/>
              </a:buClr>
              <a:buNone/>
              <a:defRPr sz="1800">
                <a:solidFill>
                  <a:schemeClr val="bg1"/>
                </a:solidFill>
                <a:latin typeface="Arial" panose="020B0604020202020204" pitchFamily="34" charset="0"/>
                <a:cs typeface="Arial" panose="020B0604020202020204" pitchFamily="34" charset="0"/>
              </a:defRPr>
            </a:lvl1pPr>
          </a:lstStyle>
          <a:p>
            <a:r>
              <a:rPr lang="en-US" dirty="0"/>
              <a:t>Click to add text</a:t>
            </a:r>
          </a:p>
          <a:p>
            <a:endParaRPr lang="en-US" dirty="0"/>
          </a:p>
          <a:p>
            <a:endParaRPr lang="en-US" dirty="0"/>
          </a:p>
        </p:txBody>
      </p:sp>
      <p:sp>
        <p:nvSpPr>
          <p:cNvPr id="15" name="Text Placeholder 10">
            <a:extLst>
              <a:ext uri="{FF2B5EF4-FFF2-40B4-BE49-F238E27FC236}">
                <a16:creationId xmlns:a16="http://schemas.microsoft.com/office/drawing/2014/main" id="{56831CE6-947C-B534-4690-505E5FDCC830}"/>
              </a:ext>
            </a:extLst>
          </p:cNvPr>
          <p:cNvSpPr>
            <a:spLocks noGrp="1"/>
          </p:cNvSpPr>
          <p:nvPr>
            <p:ph type="body" sz="quarter" idx="12" hasCustomPrompt="1"/>
          </p:nvPr>
        </p:nvSpPr>
        <p:spPr>
          <a:xfrm>
            <a:off x="1239727" y="3013021"/>
            <a:ext cx="5681334" cy="881061"/>
          </a:xfrm>
          <a:prstGeom prst="rect">
            <a:avLst/>
          </a:prstGeom>
        </p:spPr>
        <p:txBody>
          <a:bodyPr/>
          <a:lstStyle>
            <a:lvl1pPr marL="0" indent="0">
              <a:spcBef>
                <a:spcPts val="600"/>
              </a:spcBef>
              <a:spcAft>
                <a:spcPts val="600"/>
              </a:spcAft>
              <a:buClr>
                <a:srgbClr val="DB1171"/>
              </a:buClr>
              <a:buNone/>
              <a:defRPr sz="1800">
                <a:solidFill>
                  <a:schemeClr val="bg1"/>
                </a:solidFill>
                <a:latin typeface="Arial" panose="020B0604020202020204" pitchFamily="34" charset="0"/>
                <a:cs typeface="Arial" panose="020B0604020202020204" pitchFamily="34" charset="0"/>
              </a:defRPr>
            </a:lvl1pPr>
          </a:lstStyle>
          <a:p>
            <a:r>
              <a:rPr lang="en-US" dirty="0"/>
              <a:t>Click to add text</a:t>
            </a:r>
          </a:p>
          <a:p>
            <a:endParaRPr lang="en-US" dirty="0"/>
          </a:p>
          <a:p>
            <a:endParaRPr lang="en-US" dirty="0"/>
          </a:p>
        </p:txBody>
      </p:sp>
      <p:sp>
        <p:nvSpPr>
          <p:cNvPr id="16" name="Text Placeholder 10">
            <a:extLst>
              <a:ext uri="{FF2B5EF4-FFF2-40B4-BE49-F238E27FC236}">
                <a16:creationId xmlns:a16="http://schemas.microsoft.com/office/drawing/2014/main" id="{8328616A-883D-50DA-CD66-FFC976B261A3}"/>
              </a:ext>
            </a:extLst>
          </p:cNvPr>
          <p:cNvSpPr>
            <a:spLocks noGrp="1"/>
          </p:cNvSpPr>
          <p:nvPr>
            <p:ph type="body" sz="quarter" idx="13" hasCustomPrompt="1"/>
          </p:nvPr>
        </p:nvSpPr>
        <p:spPr>
          <a:xfrm>
            <a:off x="1239727" y="4652635"/>
            <a:ext cx="5681334" cy="881061"/>
          </a:xfrm>
          <a:prstGeom prst="rect">
            <a:avLst/>
          </a:prstGeom>
        </p:spPr>
        <p:txBody>
          <a:bodyPr/>
          <a:lstStyle>
            <a:lvl1pPr marL="0" indent="0">
              <a:spcBef>
                <a:spcPts val="600"/>
              </a:spcBef>
              <a:spcAft>
                <a:spcPts val="600"/>
              </a:spcAft>
              <a:buClr>
                <a:srgbClr val="DB1171"/>
              </a:buClr>
              <a:buNone/>
              <a:defRPr sz="1800">
                <a:solidFill>
                  <a:schemeClr val="bg1"/>
                </a:solidFill>
                <a:latin typeface="Arial" panose="020B0604020202020204" pitchFamily="34" charset="0"/>
                <a:cs typeface="Arial" panose="020B0604020202020204" pitchFamily="34" charset="0"/>
              </a:defRPr>
            </a:lvl1pPr>
          </a:lstStyle>
          <a:p>
            <a:r>
              <a:rPr lang="en-US" dirty="0"/>
              <a:t>Click to add text</a:t>
            </a:r>
          </a:p>
          <a:p>
            <a:endParaRPr lang="en-US" dirty="0"/>
          </a:p>
          <a:p>
            <a:endParaRPr lang="en-US" dirty="0"/>
          </a:p>
        </p:txBody>
      </p:sp>
    </p:spTree>
    <p:extLst>
      <p:ext uri="{BB962C8B-B14F-4D97-AF65-F5344CB8AC3E}">
        <p14:creationId xmlns:p14="http://schemas.microsoft.com/office/powerpoint/2010/main" val="2018524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50DCAF30-2B77-48CA-5316-2852DA7F26CC}"/>
              </a:ext>
            </a:extLst>
          </p:cNvPr>
          <p:cNvSpPr>
            <a:spLocks noGrp="1"/>
          </p:cNvSpPr>
          <p:nvPr>
            <p:ph type="body" sz="quarter" idx="11"/>
          </p:nvPr>
        </p:nvSpPr>
        <p:spPr>
          <a:xfrm>
            <a:off x="766763" y="2689586"/>
            <a:ext cx="5145522" cy="3001251"/>
          </a:xfrm>
          <a:prstGeom prst="rect">
            <a:avLst/>
          </a:prstGeom>
        </p:spPr>
        <p:txBody>
          <a:bodyPr/>
          <a:lstStyle>
            <a:lvl1pPr marL="180000" indent="-180000">
              <a:buClr>
                <a:srgbClr val="DB1171"/>
              </a:buClr>
              <a:defRPr sz="1800">
                <a:latin typeface="Arial" panose="020B0604020202020204" pitchFamily="34" charset="0"/>
                <a:cs typeface="Arial" panose="020B0604020202020204" pitchFamily="34" charset="0"/>
              </a:defRPr>
            </a:lvl1pPr>
          </a:lstStyle>
          <a:p>
            <a:endParaRPr lang="en-US" dirty="0"/>
          </a:p>
        </p:txBody>
      </p:sp>
      <p:sp>
        <p:nvSpPr>
          <p:cNvPr id="11" name="Text Placeholder 11">
            <a:extLst>
              <a:ext uri="{FF2B5EF4-FFF2-40B4-BE49-F238E27FC236}">
                <a16:creationId xmlns:a16="http://schemas.microsoft.com/office/drawing/2014/main" id="{7B86413D-F045-9962-28AA-BC442A77764E}"/>
              </a:ext>
            </a:extLst>
          </p:cNvPr>
          <p:cNvSpPr>
            <a:spLocks noGrp="1"/>
          </p:cNvSpPr>
          <p:nvPr>
            <p:ph type="body" sz="quarter" idx="12" hasCustomPrompt="1"/>
          </p:nvPr>
        </p:nvSpPr>
        <p:spPr>
          <a:xfrm>
            <a:off x="6279717" y="2677060"/>
            <a:ext cx="5145522" cy="3001251"/>
          </a:xfrm>
          <a:prstGeom prst="rect">
            <a:avLst/>
          </a:prstGeom>
        </p:spPr>
        <p:txBody>
          <a:bodyPr/>
          <a:lstStyle>
            <a:lvl1pPr marL="180000" indent="-180000">
              <a:buClr>
                <a:srgbClr val="DB1171"/>
              </a:buClr>
              <a:defRPr sz="1800">
                <a:latin typeface="Arial" panose="020B0604020202020204" pitchFamily="34" charset="0"/>
                <a:cs typeface="Arial" panose="020B0604020202020204" pitchFamily="34" charset="0"/>
              </a:defRPr>
            </a:lvl1pPr>
          </a:lstStyle>
          <a:p>
            <a:r>
              <a:rPr lang="en-US" dirty="0"/>
              <a:t>Click to add text</a:t>
            </a:r>
          </a:p>
        </p:txBody>
      </p:sp>
      <p:sp>
        <p:nvSpPr>
          <p:cNvPr id="14" name="Text Placeholder 9">
            <a:extLst>
              <a:ext uri="{FF2B5EF4-FFF2-40B4-BE49-F238E27FC236}">
                <a16:creationId xmlns:a16="http://schemas.microsoft.com/office/drawing/2014/main" id="{EDAEBDC1-B074-E83A-1011-C22FED07D3DA}"/>
              </a:ext>
            </a:extLst>
          </p:cNvPr>
          <p:cNvSpPr>
            <a:spLocks noGrp="1"/>
          </p:cNvSpPr>
          <p:nvPr>
            <p:ph type="body" sz="quarter" idx="10" hasCustomPrompt="1"/>
          </p:nvPr>
        </p:nvSpPr>
        <p:spPr>
          <a:xfrm>
            <a:off x="766763" y="1996097"/>
            <a:ext cx="5329237" cy="388328"/>
          </a:xfrm>
          <a:prstGeom prst="rect">
            <a:avLst/>
          </a:prstGeom>
        </p:spPr>
        <p:txBody>
          <a:bodyPr/>
          <a:lstStyle>
            <a:lvl1pPr marL="0" indent="0">
              <a:buNone/>
              <a:defRPr sz="3200" b="1">
                <a:latin typeface="Arial" panose="020B0604020202020204" pitchFamily="34" charset="0"/>
                <a:cs typeface="Arial" panose="020B0604020202020204" pitchFamily="34" charset="0"/>
              </a:defRPr>
            </a:lvl1pPr>
          </a:lstStyle>
          <a:p>
            <a:r>
              <a:rPr lang="en-US" dirty="0"/>
              <a:t>Add Title Here</a:t>
            </a:r>
          </a:p>
        </p:txBody>
      </p:sp>
    </p:spTree>
    <p:extLst>
      <p:ext uri="{BB962C8B-B14F-4D97-AF65-F5344CB8AC3E}">
        <p14:creationId xmlns:p14="http://schemas.microsoft.com/office/powerpoint/2010/main" val="11113665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3F9463D0-B868-E363-2C9C-7498D330456A}"/>
              </a:ext>
            </a:extLst>
          </p:cNvPr>
          <p:cNvSpPr>
            <a:spLocks noGrp="1"/>
          </p:cNvSpPr>
          <p:nvPr>
            <p:ph type="body" sz="quarter" idx="11" hasCustomPrompt="1"/>
          </p:nvPr>
        </p:nvSpPr>
        <p:spPr>
          <a:xfrm>
            <a:off x="766763" y="2689586"/>
            <a:ext cx="8625594" cy="3001251"/>
          </a:xfrm>
          <a:prstGeom prst="rect">
            <a:avLst/>
          </a:prstGeom>
        </p:spPr>
        <p:txBody>
          <a:bodyPr/>
          <a:lstStyle>
            <a:lvl1pPr marL="0" indent="0">
              <a:spcBef>
                <a:spcPts val="600"/>
              </a:spcBef>
              <a:spcAft>
                <a:spcPts val="600"/>
              </a:spcAft>
              <a:buClr>
                <a:srgbClr val="DB1171"/>
              </a:buClr>
              <a:buNone/>
              <a:defRPr sz="1800">
                <a:latin typeface="Arial" panose="020B0604020202020204" pitchFamily="34" charset="0"/>
                <a:cs typeface="Arial" panose="020B0604020202020204" pitchFamily="34" charset="0"/>
              </a:defRPr>
            </a:lvl1pPr>
          </a:lstStyle>
          <a:p>
            <a:r>
              <a:rPr lang="en-US" dirty="0"/>
              <a:t>Click to add text</a:t>
            </a:r>
          </a:p>
          <a:p>
            <a:endParaRPr lang="en-US" dirty="0"/>
          </a:p>
          <a:p>
            <a:endParaRPr lang="en-US" dirty="0"/>
          </a:p>
          <a:p>
            <a:endParaRPr lang="en-US" dirty="0"/>
          </a:p>
        </p:txBody>
      </p:sp>
      <p:sp>
        <p:nvSpPr>
          <p:cNvPr id="5" name="Text Placeholder 9">
            <a:extLst>
              <a:ext uri="{FF2B5EF4-FFF2-40B4-BE49-F238E27FC236}">
                <a16:creationId xmlns:a16="http://schemas.microsoft.com/office/drawing/2014/main" id="{10F4F750-FFA8-178C-937B-188F2E3239E5}"/>
              </a:ext>
            </a:extLst>
          </p:cNvPr>
          <p:cNvSpPr>
            <a:spLocks noGrp="1"/>
          </p:cNvSpPr>
          <p:nvPr>
            <p:ph type="body" sz="quarter" idx="10" hasCustomPrompt="1"/>
          </p:nvPr>
        </p:nvSpPr>
        <p:spPr>
          <a:xfrm>
            <a:off x="766763" y="1996097"/>
            <a:ext cx="5329237" cy="388328"/>
          </a:xfrm>
          <a:prstGeom prst="rect">
            <a:avLst/>
          </a:prstGeom>
        </p:spPr>
        <p:txBody>
          <a:bodyPr/>
          <a:lstStyle>
            <a:lvl1pPr marL="0" indent="0">
              <a:buNone/>
              <a:defRPr sz="3200" b="1">
                <a:latin typeface="Arial" panose="020B0604020202020204" pitchFamily="34" charset="0"/>
                <a:cs typeface="Arial" panose="020B0604020202020204" pitchFamily="34" charset="0"/>
              </a:defRPr>
            </a:lvl1pPr>
          </a:lstStyle>
          <a:p>
            <a:r>
              <a:rPr lang="en-US" dirty="0"/>
              <a:t>Add Title Here</a:t>
            </a:r>
          </a:p>
        </p:txBody>
      </p:sp>
    </p:spTree>
    <p:extLst>
      <p:ext uri="{BB962C8B-B14F-4D97-AF65-F5344CB8AC3E}">
        <p14:creationId xmlns:p14="http://schemas.microsoft.com/office/powerpoint/2010/main" val="13623482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4D7B19-3DA4-7858-792C-31010A9E7134}"/>
              </a:ext>
            </a:extLst>
          </p:cNvPr>
          <p:cNvPicPr>
            <a:picLocks noChangeAspect="1"/>
          </p:cNvPicPr>
          <p:nvPr userDrawn="1"/>
        </p:nvPicPr>
        <p:blipFill>
          <a:blip r:embed="rId2"/>
          <a:stretch>
            <a:fillRect/>
          </a:stretch>
        </p:blipFill>
        <p:spPr>
          <a:xfrm>
            <a:off x="1861559" y="6087642"/>
            <a:ext cx="1515328" cy="272759"/>
          </a:xfrm>
          <a:prstGeom prst="rect">
            <a:avLst/>
          </a:prstGeom>
        </p:spPr>
      </p:pic>
      <p:pic>
        <p:nvPicPr>
          <p:cNvPr id="5" name="Picture 4">
            <a:extLst>
              <a:ext uri="{FF2B5EF4-FFF2-40B4-BE49-F238E27FC236}">
                <a16:creationId xmlns:a16="http://schemas.microsoft.com/office/drawing/2014/main" id="{1A400D16-1ADC-F286-D9CD-A80942DFB139}"/>
              </a:ext>
            </a:extLst>
          </p:cNvPr>
          <p:cNvPicPr>
            <a:picLocks noChangeAspect="1"/>
          </p:cNvPicPr>
          <p:nvPr userDrawn="1"/>
        </p:nvPicPr>
        <p:blipFill>
          <a:blip r:embed="rId3"/>
          <a:stretch>
            <a:fillRect/>
          </a:stretch>
        </p:blipFill>
        <p:spPr>
          <a:xfrm>
            <a:off x="3845924" y="6039104"/>
            <a:ext cx="1338659" cy="369833"/>
          </a:xfrm>
          <a:prstGeom prst="rect">
            <a:avLst/>
          </a:prstGeom>
        </p:spPr>
      </p:pic>
      <p:pic>
        <p:nvPicPr>
          <p:cNvPr id="6" name="Picture 5">
            <a:extLst>
              <a:ext uri="{FF2B5EF4-FFF2-40B4-BE49-F238E27FC236}">
                <a16:creationId xmlns:a16="http://schemas.microsoft.com/office/drawing/2014/main" id="{5AE7EC2C-12A1-4DC4-71AF-8655205CC8FB}"/>
              </a:ext>
            </a:extLst>
          </p:cNvPr>
          <p:cNvPicPr>
            <a:picLocks noChangeAspect="1"/>
          </p:cNvPicPr>
          <p:nvPr userDrawn="1"/>
        </p:nvPicPr>
        <p:blipFill>
          <a:blip r:embed="rId4"/>
          <a:stretch>
            <a:fillRect/>
          </a:stretch>
        </p:blipFill>
        <p:spPr>
          <a:xfrm>
            <a:off x="554322" y="5989070"/>
            <a:ext cx="838200" cy="469900"/>
          </a:xfrm>
          <a:prstGeom prst="rect">
            <a:avLst/>
          </a:prstGeom>
        </p:spPr>
      </p:pic>
      <p:sp>
        <p:nvSpPr>
          <p:cNvPr id="7" name="Title 1">
            <a:extLst>
              <a:ext uri="{FF2B5EF4-FFF2-40B4-BE49-F238E27FC236}">
                <a16:creationId xmlns:a16="http://schemas.microsoft.com/office/drawing/2014/main" id="{B8DC5969-AF95-80BF-DF3F-9B2A4CDE903C}"/>
              </a:ext>
            </a:extLst>
          </p:cNvPr>
          <p:cNvSpPr>
            <a:spLocks noGrp="1"/>
          </p:cNvSpPr>
          <p:nvPr>
            <p:ph type="ctrTitle" hasCustomPrompt="1"/>
          </p:nvPr>
        </p:nvSpPr>
        <p:spPr>
          <a:xfrm>
            <a:off x="906162" y="2629888"/>
            <a:ext cx="9144000" cy="2387600"/>
          </a:xfrm>
          <a:prstGeom prst="rect">
            <a:avLst/>
          </a:prstGeom>
        </p:spPr>
        <p:txBody>
          <a:bodyPr anchor="b"/>
          <a:lstStyle>
            <a:lvl1pPr algn="l">
              <a:defRPr sz="4800" b="1">
                <a:solidFill>
                  <a:schemeClr val="bg1"/>
                </a:solidFill>
                <a:latin typeface="Arial" panose="020B0604020202020204" pitchFamily="34" charset="0"/>
                <a:cs typeface="Arial" panose="020B0604020202020204" pitchFamily="34" charset="0"/>
              </a:defRPr>
            </a:lvl1pPr>
          </a:lstStyle>
          <a:p>
            <a:br>
              <a:rPr lang="en-GB" dirty="0">
                <a:effectLst/>
                <a:latin typeface="Roboto" panose="02000000000000000000" pitchFamily="2" charset="0"/>
              </a:rPr>
            </a:br>
            <a:br>
              <a:rPr lang="en-GB" dirty="0">
                <a:effectLst/>
                <a:latin typeface="Roboto" panose="02000000000000000000" pitchFamily="2" charset="0"/>
              </a:rPr>
            </a:br>
            <a:r>
              <a:rPr lang="en-GB" dirty="0">
                <a:solidFill>
                  <a:srgbClr val="FFFFFF"/>
                </a:solidFill>
                <a:effectLst/>
                <a:latin typeface="Roboto" panose="02000000000000000000" pitchFamily="2" charset="0"/>
              </a:rPr>
              <a:t>Add Title Here</a:t>
            </a:r>
            <a:endParaRPr lang="en-US" dirty="0"/>
          </a:p>
        </p:txBody>
      </p:sp>
      <p:sp>
        <p:nvSpPr>
          <p:cNvPr id="8" name="Subtitle 2">
            <a:extLst>
              <a:ext uri="{FF2B5EF4-FFF2-40B4-BE49-F238E27FC236}">
                <a16:creationId xmlns:a16="http://schemas.microsoft.com/office/drawing/2014/main" id="{A472582C-410F-C707-CD4F-571BAB0AA4CB}"/>
              </a:ext>
            </a:extLst>
          </p:cNvPr>
          <p:cNvSpPr>
            <a:spLocks noGrp="1"/>
          </p:cNvSpPr>
          <p:nvPr>
            <p:ph type="subTitle" idx="1"/>
          </p:nvPr>
        </p:nvSpPr>
        <p:spPr>
          <a:xfrm>
            <a:off x="906162" y="5202193"/>
            <a:ext cx="9144000" cy="648731"/>
          </a:xfrm>
          <a:prstGeom prst="rect">
            <a:avLst/>
          </a:prstGeo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1169194792"/>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3" name="Media Placeholder 22">
            <a:extLst>
              <a:ext uri="{FF2B5EF4-FFF2-40B4-BE49-F238E27FC236}">
                <a16:creationId xmlns:a16="http://schemas.microsoft.com/office/drawing/2014/main" id="{77CACEEF-8D25-0A8C-9CBF-4EB8ABA1B7DD}"/>
              </a:ext>
            </a:extLst>
          </p:cNvPr>
          <p:cNvSpPr>
            <a:spLocks noGrp="1"/>
          </p:cNvSpPr>
          <p:nvPr>
            <p:ph type="media" sz="quarter" idx="10"/>
          </p:nvPr>
        </p:nvSpPr>
        <p:spPr>
          <a:xfrm>
            <a:off x="1450318" y="1590353"/>
            <a:ext cx="6936936" cy="4384724"/>
          </a:xfrm>
          <a:prstGeom prst="rect">
            <a:avLst/>
          </a:prstGeom>
        </p:spPr>
        <p:txBody>
          <a:bodyPr/>
          <a:lstStyle/>
          <a:p>
            <a:endParaRPr lang="en-US"/>
          </a:p>
        </p:txBody>
      </p:sp>
    </p:spTree>
    <p:extLst>
      <p:ext uri="{BB962C8B-B14F-4D97-AF65-F5344CB8AC3E}">
        <p14:creationId xmlns:p14="http://schemas.microsoft.com/office/powerpoint/2010/main" val="2098624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50DCAF30-2B77-48CA-5316-2852DA7F26CC}"/>
              </a:ext>
            </a:extLst>
          </p:cNvPr>
          <p:cNvSpPr>
            <a:spLocks noGrp="1"/>
          </p:cNvSpPr>
          <p:nvPr>
            <p:ph type="body" sz="quarter" idx="11"/>
          </p:nvPr>
        </p:nvSpPr>
        <p:spPr>
          <a:xfrm>
            <a:off x="766763" y="2689586"/>
            <a:ext cx="5145522" cy="3001251"/>
          </a:xfrm>
          <a:prstGeom prst="rect">
            <a:avLst/>
          </a:prstGeom>
        </p:spPr>
        <p:txBody>
          <a:bodyPr/>
          <a:lstStyle>
            <a:lvl1pPr marL="180000" indent="-180000">
              <a:buClr>
                <a:srgbClr val="DB1171"/>
              </a:buClr>
              <a:defRPr sz="1800">
                <a:latin typeface="Arial" panose="020B0604020202020204" pitchFamily="34" charset="0"/>
                <a:cs typeface="Arial" panose="020B0604020202020204" pitchFamily="34" charset="0"/>
              </a:defRPr>
            </a:lvl1pPr>
          </a:lstStyle>
          <a:p>
            <a:endParaRPr lang="en-US" dirty="0"/>
          </a:p>
        </p:txBody>
      </p:sp>
      <p:sp>
        <p:nvSpPr>
          <p:cNvPr id="11" name="Text Placeholder 11">
            <a:extLst>
              <a:ext uri="{FF2B5EF4-FFF2-40B4-BE49-F238E27FC236}">
                <a16:creationId xmlns:a16="http://schemas.microsoft.com/office/drawing/2014/main" id="{7B86413D-F045-9962-28AA-BC442A77764E}"/>
              </a:ext>
            </a:extLst>
          </p:cNvPr>
          <p:cNvSpPr>
            <a:spLocks noGrp="1"/>
          </p:cNvSpPr>
          <p:nvPr>
            <p:ph type="body" sz="quarter" idx="12" hasCustomPrompt="1"/>
          </p:nvPr>
        </p:nvSpPr>
        <p:spPr>
          <a:xfrm>
            <a:off x="6279717" y="2677060"/>
            <a:ext cx="5145522" cy="3001251"/>
          </a:xfrm>
          <a:prstGeom prst="rect">
            <a:avLst/>
          </a:prstGeom>
        </p:spPr>
        <p:txBody>
          <a:bodyPr/>
          <a:lstStyle>
            <a:lvl1pPr marL="180000" indent="-180000">
              <a:buClr>
                <a:srgbClr val="DB1171"/>
              </a:buClr>
              <a:defRPr sz="1800">
                <a:latin typeface="Arial" panose="020B0604020202020204" pitchFamily="34" charset="0"/>
                <a:cs typeface="Arial" panose="020B0604020202020204" pitchFamily="34" charset="0"/>
              </a:defRPr>
            </a:lvl1pPr>
          </a:lstStyle>
          <a:p>
            <a:r>
              <a:rPr lang="en-US" dirty="0"/>
              <a:t>Click to add text</a:t>
            </a:r>
          </a:p>
        </p:txBody>
      </p:sp>
      <p:sp>
        <p:nvSpPr>
          <p:cNvPr id="14" name="Text Placeholder 9">
            <a:extLst>
              <a:ext uri="{FF2B5EF4-FFF2-40B4-BE49-F238E27FC236}">
                <a16:creationId xmlns:a16="http://schemas.microsoft.com/office/drawing/2014/main" id="{EDAEBDC1-B074-E83A-1011-C22FED07D3DA}"/>
              </a:ext>
            </a:extLst>
          </p:cNvPr>
          <p:cNvSpPr>
            <a:spLocks noGrp="1"/>
          </p:cNvSpPr>
          <p:nvPr>
            <p:ph type="body" sz="quarter" idx="10" hasCustomPrompt="1"/>
          </p:nvPr>
        </p:nvSpPr>
        <p:spPr>
          <a:xfrm>
            <a:off x="766763" y="1996097"/>
            <a:ext cx="5329237" cy="388328"/>
          </a:xfrm>
          <a:prstGeom prst="rect">
            <a:avLst/>
          </a:prstGeom>
        </p:spPr>
        <p:txBody>
          <a:bodyPr/>
          <a:lstStyle>
            <a:lvl1pPr marL="0" indent="0">
              <a:buNone/>
              <a:defRPr sz="3200" b="1">
                <a:latin typeface="Arial" panose="020B0604020202020204" pitchFamily="34" charset="0"/>
                <a:cs typeface="Arial" panose="020B0604020202020204" pitchFamily="34" charset="0"/>
              </a:defRPr>
            </a:lvl1pPr>
          </a:lstStyle>
          <a:p>
            <a:r>
              <a:rPr lang="en-US" dirty="0"/>
              <a:t>Add Title Here</a:t>
            </a:r>
          </a:p>
        </p:txBody>
      </p:sp>
    </p:spTree>
    <p:extLst>
      <p:ext uri="{BB962C8B-B14F-4D97-AF65-F5344CB8AC3E}">
        <p14:creationId xmlns:p14="http://schemas.microsoft.com/office/powerpoint/2010/main" val="12011156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3F9463D0-B868-E363-2C9C-7498D330456A}"/>
              </a:ext>
            </a:extLst>
          </p:cNvPr>
          <p:cNvSpPr>
            <a:spLocks noGrp="1"/>
          </p:cNvSpPr>
          <p:nvPr>
            <p:ph type="body" sz="quarter" idx="11" hasCustomPrompt="1"/>
          </p:nvPr>
        </p:nvSpPr>
        <p:spPr>
          <a:xfrm>
            <a:off x="766763" y="2689586"/>
            <a:ext cx="8625594" cy="3001251"/>
          </a:xfrm>
          <a:prstGeom prst="rect">
            <a:avLst/>
          </a:prstGeom>
        </p:spPr>
        <p:txBody>
          <a:bodyPr/>
          <a:lstStyle>
            <a:lvl1pPr marL="0" indent="0">
              <a:spcBef>
                <a:spcPts val="600"/>
              </a:spcBef>
              <a:spcAft>
                <a:spcPts val="600"/>
              </a:spcAft>
              <a:buClr>
                <a:srgbClr val="DB1171"/>
              </a:buClr>
              <a:buNone/>
              <a:defRPr sz="1800">
                <a:latin typeface="Arial" panose="020B0604020202020204" pitchFamily="34" charset="0"/>
                <a:cs typeface="Arial" panose="020B0604020202020204" pitchFamily="34" charset="0"/>
              </a:defRPr>
            </a:lvl1pPr>
          </a:lstStyle>
          <a:p>
            <a:r>
              <a:rPr lang="en-US" dirty="0"/>
              <a:t>Click to add text</a:t>
            </a:r>
          </a:p>
          <a:p>
            <a:endParaRPr lang="en-US" dirty="0"/>
          </a:p>
          <a:p>
            <a:endParaRPr lang="en-US" dirty="0"/>
          </a:p>
          <a:p>
            <a:endParaRPr lang="en-US" dirty="0"/>
          </a:p>
        </p:txBody>
      </p:sp>
      <p:sp>
        <p:nvSpPr>
          <p:cNvPr id="5" name="Text Placeholder 9">
            <a:extLst>
              <a:ext uri="{FF2B5EF4-FFF2-40B4-BE49-F238E27FC236}">
                <a16:creationId xmlns:a16="http://schemas.microsoft.com/office/drawing/2014/main" id="{10F4F750-FFA8-178C-937B-188F2E3239E5}"/>
              </a:ext>
            </a:extLst>
          </p:cNvPr>
          <p:cNvSpPr>
            <a:spLocks noGrp="1"/>
          </p:cNvSpPr>
          <p:nvPr>
            <p:ph type="body" sz="quarter" idx="10" hasCustomPrompt="1"/>
          </p:nvPr>
        </p:nvSpPr>
        <p:spPr>
          <a:xfrm>
            <a:off x="766763" y="1996097"/>
            <a:ext cx="5329237" cy="388328"/>
          </a:xfrm>
          <a:prstGeom prst="rect">
            <a:avLst/>
          </a:prstGeom>
        </p:spPr>
        <p:txBody>
          <a:bodyPr/>
          <a:lstStyle>
            <a:lvl1pPr marL="0" indent="0">
              <a:buNone/>
              <a:defRPr sz="3200" b="1">
                <a:latin typeface="Arial" panose="020B0604020202020204" pitchFamily="34" charset="0"/>
                <a:cs typeface="Arial" panose="020B0604020202020204" pitchFamily="34" charset="0"/>
              </a:defRPr>
            </a:lvl1pPr>
          </a:lstStyle>
          <a:p>
            <a:r>
              <a:rPr lang="en-US" dirty="0"/>
              <a:t>Add Title Here</a:t>
            </a:r>
          </a:p>
        </p:txBody>
      </p:sp>
    </p:spTree>
    <p:extLst>
      <p:ext uri="{BB962C8B-B14F-4D97-AF65-F5344CB8AC3E}">
        <p14:creationId xmlns:p14="http://schemas.microsoft.com/office/powerpoint/2010/main" val="31922478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3" name="Media Placeholder 22">
            <a:extLst>
              <a:ext uri="{FF2B5EF4-FFF2-40B4-BE49-F238E27FC236}">
                <a16:creationId xmlns:a16="http://schemas.microsoft.com/office/drawing/2014/main" id="{77CACEEF-8D25-0A8C-9CBF-4EB8ABA1B7DD}"/>
              </a:ext>
            </a:extLst>
          </p:cNvPr>
          <p:cNvSpPr>
            <a:spLocks noGrp="1"/>
          </p:cNvSpPr>
          <p:nvPr>
            <p:ph type="media" sz="quarter" idx="10"/>
          </p:nvPr>
        </p:nvSpPr>
        <p:spPr>
          <a:xfrm>
            <a:off x="1450318" y="1590353"/>
            <a:ext cx="6936936" cy="4384724"/>
          </a:xfrm>
          <a:prstGeom prst="rect">
            <a:avLst/>
          </a:prstGeom>
        </p:spPr>
        <p:txBody>
          <a:bodyPr/>
          <a:lstStyle/>
          <a:p>
            <a:endParaRPr lang="en-US"/>
          </a:p>
        </p:txBody>
      </p:sp>
    </p:spTree>
    <p:extLst>
      <p:ext uri="{BB962C8B-B14F-4D97-AF65-F5344CB8AC3E}">
        <p14:creationId xmlns:p14="http://schemas.microsoft.com/office/powerpoint/2010/main" val="1565176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6C3DE663-9DBA-0B93-22C2-5E48B8E28A4A}"/>
              </a:ext>
            </a:extLst>
          </p:cNvPr>
          <p:cNvSpPr>
            <a:spLocks noGrp="1"/>
          </p:cNvSpPr>
          <p:nvPr>
            <p:ph type="body" sz="quarter" idx="11"/>
          </p:nvPr>
        </p:nvSpPr>
        <p:spPr>
          <a:xfrm>
            <a:off x="766763" y="2689586"/>
            <a:ext cx="5145522" cy="3001251"/>
          </a:xfrm>
          <a:prstGeom prst="rect">
            <a:avLst/>
          </a:prstGeom>
        </p:spPr>
        <p:txBody>
          <a:bodyPr/>
          <a:lstStyle>
            <a:lvl1pPr marL="180000" indent="-180000">
              <a:buClr>
                <a:srgbClr val="DB1171"/>
              </a:buClr>
              <a:defRPr sz="1800">
                <a:solidFill>
                  <a:schemeClr val="bg1"/>
                </a:solidFill>
                <a:latin typeface="Arial" panose="020B0604020202020204" pitchFamily="34" charset="0"/>
                <a:cs typeface="Arial" panose="020B0604020202020204" pitchFamily="34" charset="0"/>
              </a:defRPr>
            </a:lvl1pPr>
          </a:lstStyle>
          <a:p>
            <a:endParaRPr lang="en-US" dirty="0"/>
          </a:p>
        </p:txBody>
      </p:sp>
      <p:sp>
        <p:nvSpPr>
          <p:cNvPr id="8" name="Text Placeholder 11">
            <a:extLst>
              <a:ext uri="{FF2B5EF4-FFF2-40B4-BE49-F238E27FC236}">
                <a16:creationId xmlns:a16="http://schemas.microsoft.com/office/drawing/2014/main" id="{9CB99D41-7427-9A60-F923-4060A2D1C48F}"/>
              </a:ext>
            </a:extLst>
          </p:cNvPr>
          <p:cNvSpPr>
            <a:spLocks noGrp="1"/>
          </p:cNvSpPr>
          <p:nvPr>
            <p:ph type="body" sz="quarter" idx="12" hasCustomPrompt="1"/>
          </p:nvPr>
        </p:nvSpPr>
        <p:spPr>
          <a:xfrm>
            <a:off x="6279717" y="2677060"/>
            <a:ext cx="5145522" cy="3001251"/>
          </a:xfrm>
          <a:prstGeom prst="rect">
            <a:avLst/>
          </a:prstGeom>
        </p:spPr>
        <p:txBody>
          <a:bodyPr/>
          <a:lstStyle>
            <a:lvl1pPr marL="180000" indent="-180000">
              <a:buClr>
                <a:srgbClr val="DB1171"/>
              </a:buClr>
              <a:defRPr sz="1800">
                <a:solidFill>
                  <a:schemeClr val="bg1"/>
                </a:solidFill>
                <a:latin typeface="Arial" panose="020B0604020202020204" pitchFamily="34" charset="0"/>
                <a:cs typeface="Arial" panose="020B0604020202020204" pitchFamily="34" charset="0"/>
              </a:defRPr>
            </a:lvl1pPr>
          </a:lstStyle>
          <a:p>
            <a:r>
              <a:rPr lang="en-US" dirty="0"/>
              <a:t>Click to add text</a:t>
            </a:r>
          </a:p>
        </p:txBody>
      </p:sp>
      <p:sp>
        <p:nvSpPr>
          <p:cNvPr id="9" name="Text Placeholder 9">
            <a:extLst>
              <a:ext uri="{FF2B5EF4-FFF2-40B4-BE49-F238E27FC236}">
                <a16:creationId xmlns:a16="http://schemas.microsoft.com/office/drawing/2014/main" id="{BE282139-A043-F8BC-6EE3-24CAF4BAB262}"/>
              </a:ext>
            </a:extLst>
          </p:cNvPr>
          <p:cNvSpPr>
            <a:spLocks noGrp="1"/>
          </p:cNvSpPr>
          <p:nvPr>
            <p:ph type="body" sz="quarter" idx="10" hasCustomPrompt="1"/>
          </p:nvPr>
        </p:nvSpPr>
        <p:spPr>
          <a:xfrm>
            <a:off x="766763" y="1996097"/>
            <a:ext cx="5329237" cy="388328"/>
          </a:xfrm>
          <a:prstGeom prst="rect">
            <a:avLst/>
          </a:prstGeom>
        </p:spPr>
        <p:txBody>
          <a:bodyPr/>
          <a:lstStyle>
            <a:lvl1pPr marL="0" indent="0">
              <a:buNone/>
              <a:defRPr sz="3200" b="1">
                <a:solidFill>
                  <a:schemeClr val="bg1"/>
                </a:solidFill>
                <a:latin typeface="Arial" panose="020B0604020202020204" pitchFamily="34" charset="0"/>
                <a:cs typeface="Arial" panose="020B0604020202020204" pitchFamily="34" charset="0"/>
              </a:defRPr>
            </a:lvl1pPr>
          </a:lstStyle>
          <a:p>
            <a:r>
              <a:rPr lang="en-US" dirty="0"/>
              <a:t>Add Title Here</a:t>
            </a:r>
          </a:p>
        </p:txBody>
      </p:sp>
    </p:spTree>
    <p:extLst>
      <p:ext uri="{BB962C8B-B14F-4D97-AF65-F5344CB8AC3E}">
        <p14:creationId xmlns:p14="http://schemas.microsoft.com/office/powerpoint/2010/main" val="29889265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49BD8AD5-6E2D-CEFC-4215-1267A792F289}"/>
              </a:ext>
            </a:extLst>
          </p:cNvPr>
          <p:cNvSpPr>
            <a:spLocks noGrp="1"/>
          </p:cNvSpPr>
          <p:nvPr>
            <p:ph type="body" sz="quarter" idx="11" hasCustomPrompt="1"/>
          </p:nvPr>
        </p:nvSpPr>
        <p:spPr>
          <a:xfrm>
            <a:off x="766763" y="2689586"/>
            <a:ext cx="8625594" cy="3001251"/>
          </a:xfrm>
          <a:prstGeom prst="rect">
            <a:avLst/>
          </a:prstGeom>
        </p:spPr>
        <p:txBody>
          <a:bodyPr/>
          <a:lstStyle>
            <a:lvl1pPr marL="0" indent="0">
              <a:spcBef>
                <a:spcPts val="600"/>
              </a:spcBef>
              <a:spcAft>
                <a:spcPts val="600"/>
              </a:spcAft>
              <a:buClr>
                <a:srgbClr val="DB1171"/>
              </a:buClr>
              <a:buNone/>
              <a:defRPr sz="1800">
                <a:solidFill>
                  <a:schemeClr val="bg1"/>
                </a:solidFill>
                <a:latin typeface="Arial" panose="020B0604020202020204" pitchFamily="34" charset="0"/>
                <a:cs typeface="Arial" panose="020B0604020202020204" pitchFamily="34" charset="0"/>
              </a:defRPr>
            </a:lvl1pPr>
          </a:lstStyle>
          <a:p>
            <a:r>
              <a:rPr lang="en-US" dirty="0"/>
              <a:t>Click to add text</a:t>
            </a:r>
          </a:p>
          <a:p>
            <a:endParaRPr lang="en-US" dirty="0"/>
          </a:p>
          <a:p>
            <a:endParaRPr lang="en-US" dirty="0"/>
          </a:p>
        </p:txBody>
      </p:sp>
      <p:sp>
        <p:nvSpPr>
          <p:cNvPr id="3" name="Text Placeholder 9">
            <a:extLst>
              <a:ext uri="{FF2B5EF4-FFF2-40B4-BE49-F238E27FC236}">
                <a16:creationId xmlns:a16="http://schemas.microsoft.com/office/drawing/2014/main" id="{4A6B8B3B-0D22-2FCD-E381-78C309517C42}"/>
              </a:ext>
            </a:extLst>
          </p:cNvPr>
          <p:cNvSpPr>
            <a:spLocks noGrp="1"/>
          </p:cNvSpPr>
          <p:nvPr>
            <p:ph type="body" sz="quarter" idx="10" hasCustomPrompt="1"/>
          </p:nvPr>
        </p:nvSpPr>
        <p:spPr>
          <a:xfrm>
            <a:off x="766763" y="1996097"/>
            <a:ext cx="5329237" cy="388328"/>
          </a:xfrm>
          <a:prstGeom prst="rect">
            <a:avLst/>
          </a:prstGeom>
        </p:spPr>
        <p:txBody>
          <a:bodyPr/>
          <a:lstStyle>
            <a:lvl1pPr marL="0" indent="0">
              <a:buNone/>
              <a:defRPr sz="3200" b="1">
                <a:solidFill>
                  <a:schemeClr val="bg1"/>
                </a:solidFill>
                <a:latin typeface="Arial" panose="020B0604020202020204" pitchFamily="34" charset="0"/>
                <a:cs typeface="Arial" panose="020B0604020202020204" pitchFamily="34" charset="0"/>
              </a:defRPr>
            </a:lvl1pPr>
          </a:lstStyle>
          <a:p>
            <a:r>
              <a:rPr lang="en-US" dirty="0"/>
              <a:t>Add Title Here</a:t>
            </a:r>
          </a:p>
        </p:txBody>
      </p:sp>
    </p:spTree>
    <p:extLst>
      <p:ext uri="{BB962C8B-B14F-4D97-AF65-F5344CB8AC3E}">
        <p14:creationId xmlns:p14="http://schemas.microsoft.com/office/powerpoint/2010/main" val="26945164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Media Placeholder 22">
            <a:extLst>
              <a:ext uri="{FF2B5EF4-FFF2-40B4-BE49-F238E27FC236}">
                <a16:creationId xmlns:a16="http://schemas.microsoft.com/office/drawing/2014/main" id="{1FA1BBC8-C7BF-9AED-6455-53339A558FC2}"/>
              </a:ext>
            </a:extLst>
          </p:cNvPr>
          <p:cNvSpPr>
            <a:spLocks noGrp="1"/>
          </p:cNvSpPr>
          <p:nvPr>
            <p:ph type="media" sz="quarter" idx="10"/>
          </p:nvPr>
        </p:nvSpPr>
        <p:spPr>
          <a:xfrm>
            <a:off x="1450318" y="1590353"/>
            <a:ext cx="6936936" cy="4384724"/>
          </a:xfrm>
          <a:prstGeom prst="rect">
            <a:avLst/>
          </a:prstGeom>
        </p:spPr>
        <p:txBody>
          <a:bodyPr/>
          <a:lstStyle/>
          <a:p>
            <a:endParaRPr lang="en-US"/>
          </a:p>
        </p:txBody>
      </p:sp>
    </p:spTree>
    <p:extLst>
      <p:ext uri="{BB962C8B-B14F-4D97-AF65-F5344CB8AC3E}">
        <p14:creationId xmlns:p14="http://schemas.microsoft.com/office/powerpoint/2010/main" val="34181406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8016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89738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00B9F1-32A3-DE8C-1AD8-032796EC419B}"/>
              </a:ext>
            </a:extLst>
          </p:cNvPr>
          <p:cNvSpPr/>
          <p:nvPr userDrawn="1"/>
        </p:nvSpPr>
        <p:spPr>
          <a:xfrm>
            <a:off x="6875612" y="0"/>
            <a:ext cx="534035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8">
            <a:extLst>
              <a:ext uri="{FF2B5EF4-FFF2-40B4-BE49-F238E27FC236}">
                <a16:creationId xmlns:a16="http://schemas.microsoft.com/office/drawing/2014/main" id="{D7E8D7E6-E7FF-2E0F-CCB5-E9F7249BCE08}"/>
              </a:ext>
            </a:extLst>
          </p:cNvPr>
          <p:cNvSpPr>
            <a:spLocks noGrp="1"/>
          </p:cNvSpPr>
          <p:nvPr>
            <p:ph type="pic" sz="quarter" idx="11"/>
          </p:nvPr>
        </p:nvSpPr>
        <p:spPr>
          <a:xfrm>
            <a:off x="6875612" y="0"/>
            <a:ext cx="5340350" cy="6858000"/>
          </a:xfrm>
          <a:prstGeom prst="rect">
            <a:avLst/>
          </a:prstGeom>
        </p:spPr>
        <p:txBody>
          <a:bodyPr/>
          <a:lstStyle>
            <a:lvl1pPr marL="0" indent="0">
              <a:buNone/>
              <a:defRPr/>
            </a:lvl1pPr>
          </a:lstStyle>
          <a:p>
            <a:endParaRPr lang="en-US" dirty="0"/>
          </a:p>
        </p:txBody>
      </p:sp>
      <p:sp>
        <p:nvSpPr>
          <p:cNvPr id="5" name="Rectangle 4">
            <a:extLst>
              <a:ext uri="{FF2B5EF4-FFF2-40B4-BE49-F238E27FC236}">
                <a16:creationId xmlns:a16="http://schemas.microsoft.com/office/drawing/2014/main" id="{1AF4184D-85F4-C11D-BE7A-E039DC1E0792}"/>
              </a:ext>
            </a:extLst>
          </p:cNvPr>
          <p:cNvSpPr/>
          <p:nvPr userDrawn="1"/>
        </p:nvSpPr>
        <p:spPr>
          <a:xfrm>
            <a:off x="6815811" y="0"/>
            <a:ext cx="59801" cy="6858000"/>
          </a:xfrm>
          <a:prstGeom prst="rect">
            <a:avLst/>
          </a:prstGeom>
          <a:solidFill>
            <a:srgbClr val="FFC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446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5DE28-477C-B40D-EF34-20EAC47EEEF4}"/>
              </a:ext>
            </a:extLst>
          </p:cNvPr>
          <p:cNvSpPr>
            <a:spLocks noGrp="1"/>
          </p:cNvSpPr>
          <p:nvPr>
            <p:ph type="ctrTitle" hasCustomPrompt="1"/>
          </p:nvPr>
        </p:nvSpPr>
        <p:spPr>
          <a:xfrm>
            <a:off x="906162" y="2629888"/>
            <a:ext cx="9144000" cy="2387600"/>
          </a:xfrm>
          <a:prstGeom prst="rect">
            <a:avLst/>
          </a:prstGeom>
        </p:spPr>
        <p:txBody>
          <a:bodyPr anchor="b"/>
          <a:lstStyle>
            <a:lvl1pPr algn="l">
              <a:defRPr sz="4800" b="1">
                <a:solidFill>
                  <a:schemeClr val="bg1"/>
                </a:solidFill>
                <a:latin typeface="Arial" panose="020B0604020202020204" pitchFamily="34" charset="0"/>
                <a:cs typeface="Arial" panose="020B0604020202020204" pitchFamily="34" charset="0"/>
              </a:defRPr>
            </a:lvl1pPr>
          </a:lstStyle>
          <a:p>
            <a:br>
              <a:rPr lang="en-GB" dirty="0">
                <a:effectLst/>
                <a:latin typeface="Roboto" panose="02000000000000000000" pitchFamily="2" charset="0"/>
              </a:rPr>
            </a:br>
            <a:br>
              <a:rPr lang="en-GB" dirty="0">
                <a:effectLst/>
                <a:latin typeface="Roboto" panose="02000000000000000000" pitchFamily="2" charset="0"/>
              </a:rPr>
            </a:br>
            <a:r>
              <a:rPr lang="en-GB" dirty="0">
                <a:solidFill>
                  <a:srgbClr val="FFFFFF"/>
                </a:solidFill>
                <a:effectLst/>
                <a:latin typeface="Roboto" panose="02000000000000000000" pitchFamily="2" charset="0"/>
              </a:rPr>
              <a:t>Add Title Here</a:t>
            </a:r>
            <a:endParaRPr lang="en-US" dirty="0"/>
          </a:p>
        </p:txBody>
      </p:sp>
      <p:sp>
        <p:nvSpPr>
          <p:cNvPr id="3" name="Subtitle 2">
            <a:extLst>
              <a:ext uri="{FF2B5EF4-FFF2-40B4-BE49-F238E27FC236}">
                <a16:creationId xmlns:a16="http://schemas.microsoft.com/office/drawing/2014/main" id="{6B04C45F-4D16-0EB6-0FA0-8461FBA475DF}"/>
              </a:ext>
            </a:extLst>
          </p:cNvPr>
          <p:cNvSpPr>
            <a:spLocks noGrp="1"/>
          </p:cNvSpPr>
          <p:nvPr>
            <p:ph type="subTitle" idx="1"/>
          </p:nvPr>
        </p:nvSpPr>
        <p:spPr>
          <a:xfrm>
            <a:off x="906162" y="5202193"/>
            <a:ext cx="9144000" cy="648731"/>
          </a:xfrm>
          <a:prstGeom prst="rect">
            <a:avLst/>
          </a:prstGeo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158443700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00B9F1-32A3-DE8C-1AD8-032796EC419B}"/>
              </a:ext>
            </a:extLst>
          </p:cNvPr>
          <p:cNvSpPr/>
          <p:nvPr userDrawn="1"/>
        </p:nvSpPr>
        <p:spPr>
          <a:xfrm>
            <a:off x="6875612" y="0"/>
            <a:ext cx="534035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AF4184D-85F4-C11D-BE7A-E039DC1E0792}"/>
              </a:ext>
            </a:extLst>
          </p:cNvPr>
          <p:cNvSpPr/>
          <p:nvPr userDrawn="1"/>
        </p:nvSpPr>
        <p:spPr>
          <a:xfrm>
            <a:off x="6815811" y="0"/>
            <a:ext cx="59801" cy="6858000"/>
          </a:xfrm>
          <a:prstGeom prst="rect">
            <a:avLst/>
          </a:prstGeom>
          <a:solidFill>
            <a:srgbClr val="FFC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83955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1" name="Picture 10" descr="Women looking at a computer&#10;&#10;Description automatically generated">
            <a:extLst>
              <a:ext uri="{FF2B5EF4-FFF2-40B4-BE49-F238E27FC236}">
                <a16:creationId xmlns:a16="http://schemas.microsoft.com/office/drawing/2014/main" id="{9C4043B7-8A6E-9946-8317-C2BAA866BEB9}"/>
              </a:ext>
            </a:extLst>
          </p:cNvPr>
          <p:cNvPicPr>
            <a:picLocks noChangeAspect="1"/>
          </p:cNvPicPr>
          <p:nvPr userDrawn="1"/>
        </p:nvPicPr>
        <p:blipFill>
          <a:blip r:embed="rId2"/>
          <a:srcRect l="10681" r="39686" b="5598"/>
          <a:stretch/>
        </p:blipFill>
        <p:spPr>
          <a:xfrm>
            <a:off x="6845711" y="0"/>
            <a:ext cx="5400152" cy="6858000"/>
          </a:xfrm>
          <a:prstGeom prst="rect">
            <a:avLst/>
          </a:prstGeom>
        </p:spPr>
      </p:pic>
      <p:sp>
        <p:nvSpPr>
          <p:cNvPr id="5" name="Rectangle 4">
            <a:extLst>
              <a:ext uri="{FF2B5EF4-FFF2-40B4-BE49-F238E27FC236}">
                <a16:creationId xmlns:a16="http://schemas.microsoft.com/office/drawing/2014/main" id="{1AF4184D-85F4-C11D-BE7A-E039DC1E0792}"/>
              </a:ext>
            </a:extLst>
          </p:cNvPr>
          <p:cNvSpPr/>
          <p:nvPr userDrawn="1"/>
        </p:nvSpPr>
        <p:spPr>
          <a:xfrm>
            <a:off x="6815811" y="0"/>
            <a:ext cx="59801" cy="6858000"/>
          </a:xfrm>
          <a:prstGeom prst="rect">
            <a:avLst/>
          </a:prstGeom>
          <a:solidFill>
            <a:srgbClr val="FFC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CE206D4-D3F3-360D-4C94-973316408A24}"/>
              </a:ext>
            </a:extLst>
          </p:cNvPr>
          <p:cNvSpPr/>
          <p:nvPr userDrawn="1"/>
        </p:nvSpPr>
        <p:spPr>
          <a:xfrm>
            <a:off x="1068368" y="1233600"/>
            <a:ext cx="6020790" cy="1246909"/>
          </a:xfrm>
          <a:prstGeom prst="rect">
            <a:avLst/>
          </a:prstGeom>
          <a:solidFill>
            <a:srgbClr val="DB1171"/>
          </a:solidFill>
          <a:ln w="38100">
            <a:solidFill>
              <a:srgbClr val="FFC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CONTAX PRO 55" panose="02000603030000020004" pitchFamily="2" charset="77"/>
            </a:endParaRPr>
          </a:p>
        </p:txBody>
      </p:sp>
      <p:sp>
        <p:nvSpPr>
          <p:cNvPr id="4" name="Rectangle 3">
            <a:extLst>
              <a:ext uri="{FF2B5EF4-FFF2-40B4-BE49-F238E27FC236}">
                <a16:creationId xmlns:a16="http://schemas.microsoft.com/office/drawing/2014/main" id="{23244F69-6771-E064-AA03-6B4A1E232673}"/>
              </a:ext>
            </a:extLst>
          </p:cNvPr>
          <p:cNvSpPr/>
          <p:nvPr userDrawn="1"/>
        </p:nvSpPr>
        <p:spPr>
          <a:xfrm>
            <a:off x="1068368" y="2852841"/>
            <a:ext cx="6020790" cy="1246909"/>
          </a:xfrm>
          <a:prstGeom prst="rect">
            <a:avLst/>
          </a:prstGeom>
          <a:solidFill>
            <a:srgbClr val="DB1171"/>
          </a:solidFill>
          <a:ln w="38100">
            <a:solidFill>
              <a:srgbClr val="FFC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CONTAX PRO 55" panose="02000603030000020004" pitchFamily="2" charset="77"/>
            </a:endParaRPr>
          </a:p>
        </p:txBody>
      </p:sp>
      <p:sp>
        <p:nvSpPr>
          <p:cNvPr id="6" name="Rectangle 5">
            <a:extLst>
              <a:ext uri="{FF2B5EF4-FFF2-40B4-BE49-F238E27FC236}">
                <a16:creationId xmlns:a16="http://schemas.microsoft.com/office/drawing/2014/main" id="{199ADA9C-A9FA-6613-F998-764345D4BC74}"/>
              </a:ext>
            </a:extLst>
          </p:cNvPr>
          <p:cNvSpPr/>
          <p:nvPr userDrawn="1"/>
        </p:nvSpPr>
        <p:spPr>
          <a:xfrm>
            <a:off x="1068368" y="4472082"/>
            <a:ext cx="6020790" cy="1246909"/>
          </a:xfrm>
          <a:prstGeom prst="rect">
            <a:avLst/>
          </a:prstGeom>
          <a:solidFill>
            <a:srgbClr val="DB1171"/>
          </a:solidFill>
          <a:ln w="38100">
            <a:solidFill>
              <a:srgbClr val="FFC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CONTAX PRO 55" panose="02000603030000020004" pitchFamily="2" charset="77"/>
            </a:endParaRPr>
          </a:p>
        </p:txBody>
      </p:sp>
      <p:sp>
        <p:nvSpPr>
          <p:cNvPr id="7" name="Text Placeholder 10">
            <a:extLst>
              <a:ext uri="{FF2B5EF4-FFF2-40B4-BE49-F238E27FC236}">
                <a16:creationId xmlns:a16="http://schemas.microsoft.com/office/drawing/2014/main" id="{C5F727D2-355F-148B-8E3D-C6486B7CF1FF}"/>
              </a:ext>
            </a:extLst>
          </p:cNvPr>
          <p:cNvSpPr>
            <a:spLocks noGrp="1"/>
          </p:cNvSpPr>
          <p:nvPr>
            <p:ph type="body" sz="quarter" idx="11" hasCustomPrompt="1"/>
          </p:nvPr>
        </p:nvSpPr>
        <p:spPr>
          <a:xfrm>
            <a:off x="1239727" y="1420704"/>
            <a:ext cx="5681334" cy="881061"/>
          </a:xfrm>
          <a:prstGeom prst="rect">
            <a:avLst/>
          </a:prstGeom>
        </p:spPr>
        <p:txBody>
          <a:bodyPr/>
          <a:lstStyle>
            <a:lvl1pPr marL="0" indent="0">
              <a:spcBef>
                <a:spcPts val="600"/>
              </a:spcBef>
              <a:spcAft>
                <a:spcPts val="600"/>
              </a:spcAft>
              <a:buClr>
                <a:srgbClr val="DB1171"/>
              </a:buClr>
              <a:buNone/>
              <a:defRPr sz="1800">
                <a:solidFill>
                  <a:schemeClr val="bg1"/>
                </a:solidFill>
                <a:latin typeface="Arial" panose="020B0604020202020204" pitchFamily="34" charset="0"/>
                <a:cs typeface="Arial" panose="020B0604020202020204" pitchFamily="34" charset="0"/>
              </a:defRPr>
            </a:lvl1pPr>
          </a:lstStyle>
          <a:p>
            <a:r>
              <a:rPr lang="en-US" dirty="0"/>
              <a:t>Click to add text</a:t>
            </a:r>
          </a:p>
          <a:p>
            <a:endParaRPr lang="en-US" dirty="0"/>
          </a:p>
          <a:p>
            <a:endParaRPr lang="en-US" dirty="0"/>
          </a:p>
        </p:txBody>
      </p:sp>
      <p:sp>
        <p:nvSpPr>
          <p:cNvPr id="8" name="Text Placeholder 10">
            <a:extLst>
              <a:ext uri="{FF2B5EF4-FFF2-40B4-BE49-F238E27FC236}">
                <a16:creationId xmlns:a16="http://schemas.microsoft.com/office/drawing/2014/main" id="{B5B2BCEB-3057-855E-9223-F0516C32E91A}"/>
              </a:ext>
            </a:extLst>
          </p:cNvPr>
          <p:cNvSpPr>
            <a:spLocks noGrp="1"/>
          </p:cNvSpPr>
          <p:nvPr>
            <p:ph type="body" sz="quarter" idx="12" hasCustomPrompt="1"/>
          </p:nvPr>
        </p:nvSpPr>
        <p:spPr>
          <a:xfrm>
            <a:off x="1239727" y="3013021"/>
            <a:ext cx="5681334" cy="881061"/>
          </a:xfrm>
          <a:prstGeom prst="rect">
            <a:avLst/>
          </a:prstGeom>
        </p:spPr>
        <p:txBody>
          <a:bodyPr/>
          <a:lstStyle>
            <a:lvl1pPr marL="0" indent="0">
              <a:spcBef>
                <a:spcPts val="600"/>
              </a:spcBef>
              <a:spcAft>
                <a:spcPts val="600"/>
              </a:spcAft>
              <a:buClr>
                <a:srgbClr val="DB1171"/>
              </a:buClr>
              <a:buNone/>
              <a:defRPr sz="1800">
                <a:solidFill>
                  <a:schemeClr val="bg1"/>
                </a:solidFill>
                <a:latin typeface="Arial" panose="020B0604020202020204" pitchFamily="34" charset="0"/>
                <a:cs typeface="Arial" panose="020B0604020202020204" pitchFamily="34" charset="0"/>
              </a:defRPr>
            </a:lvl1pPr>
          </a:lstStyle>
          <a:p>
            <a:r>
              <a:rPr lang="en-US" dirty="0"/>
              <a:t>Click to add text</a:t>
            </a:r>
          </a:p>
          <a:p>
            <a:endParaRPr lang="en-US" dirty="0"/>
          </a:p>
          <a:p>
            <a:endParaRPr lang="en-US" dirty="0"/>
          </a:p>
        </p:txBody>
      </p:sp>
      <p:sp>
        <p:nvSpPr>
          <p:cNvPr id="9" name="Text Placeholder 10">
            <a:extLst>
              <a:ext uri="{FF2B5EF4-FFF2-40B4-BE49-F238E27FC236}">
                <a16:creationId xmlns:a16="http://schemas.microsoft.com/office/drawing/2014/main" id="{C7B42B5A-6596-1C3E-A2A7-DD7CB2089C8C}"/>
              </a:ext>
            </a:extLst>
          </p:cNvPr>
          <p:cNvSpPr>
            <a:spLocks noGrp="1"/>
          </p:cNvSpPr>
          <p:nvPr>
            <p:ph type="body" sz="quarter" idx="13" hasCustomPrompt="1"/>
          </p:nvPr>
        </p:nvSpPr>
        <p:spPr>
          <a:xfrm>
            <a:off x="1239727" y="4652635"/>
            <a:ext cx="5681334" cy="881061"/>
          </a:xfrm>
          <a:prstGeom prst="rect">
            <a:avLst/>
          </a:prstGeom>
        </p:spPr>
        <p:txBody>
          <a:bodyPr/>
          <a:lstStyle>
            <a:lvl1pPr marL="0" indent="0">
              <a:spcBef>
                <a:spcPts val="600"/>
              </a:spcBef>
              <a:spcAft>
                <a:spcPts val="600"/>
              </a:spcAft>
              <a:buClr>
                <a:srgbClr val="DB1171"/>
              </a:buClr>
              <a:buNone/>
              <a:defRPr sz="1800">
                <a:solidFill>
                  <a:schemeClr val="bg1"/>
                </a:solidFill>
                <a:latin typeface="Arial" panose="020B0604020202020204" pitchFamily="34" charset="0"/>
                <a:cs typeface="Arial" panose="020B0604020202020204" pitchFamily="34" charset="0"/>
              </a:defRPr>
            </a:lvl1pPr>
          </a:lstStyle>
          <a:p>
            <a:r>
              <a:rPr lang="en-US" dirty="0"/>
              <a:t>Click to add text</a:t>
            </a:r>
          </a:p>
          <a:p>
            <a:endParaRPr lang="en-US" dirty="0"/>
          </a:p>
          <a:p>
            <a:endParaRPr lang="en-US" dirty="0"/>
          </a:p>
        </p:txBody>
      </p:sp>
    </p:spTree>
    <p:extLst>
      <p:ext uri="{BB962C8B-B14F-4D97-AF65-F5344CB8AC3E}">
        <p14:creationId xmlns:p14="http://schemas.microsoft.com/office/powerpoint/2010/main" val="26389808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1" name="Picture 10" descr="Women looking at a computer&#10;&#10;Description automatically generated">
            <a:extLst>
              <a:ext uri="{FF2B5EF4-FFF2-40B4-BE49-F238E27FC236}">
                <a16:creationId xmlns:a16="http://schemas.microsoft.com/office/drawing/2014/main" id="{9C4043B7-8A6E-9946-8317-C2BAA866BEB9}"/>
              </a:ext>
            </a:extLst>
          </p:cNvPr>
          <p:cNvPicPr>
            <a:picLocks noChangeAspect="1"/>
          </p:cNvPicPr>
          <p:nvPr userDrawn="1"/>
        </p:nvPicPr>
        <p:blipFill>
          <a:blip r:embed="rId2"/>
          <a:srcRect l="10681" r="39686" b="5598"/>
          <a:stretch/>
        </p:blipFill>
        <p:spPr>
          <a:xfrm>
            <a:off x="6845711" y="0"/>
            <a:ext cx="5400152" cy="6858000"/>
          </a:xfrm>
          <a:prstGeom prst="rect">
            <a:avLst/>
          </a:prstGeom>
        </p:spPr>
      </p:pic>
      <p:sp>
        <p:nvSpPr>
          <p:cNvPr id="5" name="Rectangle 4">
            <a:extLst>
              <a:ext uri="{FF2B5EF4-FFF2-40B4-BE49-F238E27FC236}">
                <a16:creationId xmlns:a16="http://schemas.microsoft.com/office/drawing/2014/main" id="{1AF4184D-85F4-C11D-BE7A-E039DC1E0792}"/>
              </a:ext>
            </a:extLst>
          </p:cNvPr>
          <p:cNvSpPr/>
          <p:nvPr userDrawn="1"/>
        </p:nvSpPr>
        <p:spPr>
          <a:xfrm>
            <a:off x="6815811" y="0"/>
            <a:ext cx="59801" cy="6858000"/>
          </a:xfrm>
          <a:prstGeom prst="rect">
            <a:avLst/>
          </a:prstGeom>
          <a:solidFill>
            <a:srgbClr val="FFC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CE206D4-D3F3-360D-4C94-973316408A24}"/>
              </a:ext>
            </a:extLst>
          </p:cNvPr>
          <p:cNvSpPr/>
          <p:nvPr userDrawn="1"/>
        </p:nvSpPr>
        <p:spPr>
          <a:xfrm>
            <a:off x="1068368" y="610888"/>
            <a:ext cx="6020790" cy="959267"/>
          </a:xfrm>
          <a:prstGeom prst="rect">
            <a:avLst/>
          </a:prstGeom>
          <a:solidFill>
            <a:srgbClr val="DB1171"/>
          </a:solidFill>
          <a:ln w="38100">
            <a:solidFill>
              <a:srgbClr val="FFC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CONTAX PRO 55" panose="02000603030000020004" pitchFamily="2" charset="77"/>
            </a:endParaRPr>
          </a:p>
        </p:txBody>
      </p:sp>
      <p:sp>
        <p:nvSpPr>
          <p:cNvPr id="7" name="Text Placeholder 10">
            <a:extLst>
              <a:ext uri="{FF2B5EF4-FFF2-40B4-BE49-F238E27FC236}">
                <a16:creationId xmlns:a16="http://schemas.microsoft.com/office/drawing/2014/main" id="{C5F727D2-355F-148B-8E3D-C6486B7CF1FF}"/>
              </a:ext>
            </a:extLst>
          </p:cNvPr>
          <p:cNvSpPr>
            <a:spLocks noGrp="1"/>
          </p:cNvSpPr>
          <p:nvPr>
            <p:ph type="body" sz="quarter" idx="11" hasCustomPrompt="1"/>
          </p:nvPr>
        </p:nvSpPr>
        <p:spPr>
          <a:xfrm>
            <a:off x="1239727" y="797993"/>
            <a:ext cx="5681334" cy="585896"/>
          </a:xfrm>
          <a:prstGeom prst="rect">
            <a:avLst/>
          </a:prstGeom>
        </p:spPr>
        <p:txBody>
          <a:bodyPr/>
          <a:lstStyle>
            <a:lvl1pPr marL="0" indent="0">
              <a:spcBef>
                <a:spcPts val="600"/>
              </a:spcBef>
              <a:spcAft>
                <a:spcPts val="600"/>
              </a:spcAft>
              <a:buClr>
                <a:srgbClr val="DB1171"/>
              </a:buClr>
              <a:buNone/>
              <a:defRPr sz="1800">
                <a:solidFill>
                  <a:schemeClr val="bg1"/>
                </a:solidFill>
                <a:latin typeface="Arial" panose="020B0604020202020204" pitchFamily="34" charset="0"/>
                <a:cs typeface="Arial" panose="020B0604020202020204" pitchFamily="34" charset="0"/>
              </a:defRPr>
            </a:lvl1pPr>
          </a:lstStyle>
          <a:p>
            <a:r>
              <a:rPr lang="en-US" dirty="0"/>
              <a:t>Click to add text</a:t>
            </a:r>
          </a:p>
          <a:p>
            <a:endParaRPr lang="en-US" dirty="0"/>
          </a:p>
          <a:p>
            <a:endParaRPr lang="en-US" dirty="0"/>
          </a:p>
        </p:txBody>
      </p:sp>
      <p:sp>
        <p:nvSpPr>
          <p:cNvPr id="3" name="Rectangle 2">
            <a:extLst>
              <a:ext uri="{FF2B5EF4-FFF2-40B4-BE49-F238E27FC236}">
                <a16:creationId xmlns:a16="http://schemas.microsoft.com/office/drawing/2014/main" id="{5189EBAC-4B2A-0361-2EDC-085B67D1B8DB}"/>
              </a:ext>
            </a:extLst>
          </p:cNvPr>
          <p:cNvSpPr/>
          <p:nvPr userDrawn="1"/>
        </p:nvSpPr>
        <p:spPr>
          <a:xfrm>
            <a:off x="1059901" y="1780127"/>
            <a:ext cx="6020790" cy="959267"/>
          </a:xfrm>
          <a:prstGeom prst="rect">
            <a:avLst/>
          </a:prstGeom>
          <a:solidFill>
            <a:srgbClr val="DB1171"/>
          </a:solidFill>
          <a:ln w="38100">
            <a:solidFill>
              <a:srgbClr val="FFC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CONTAX PRO 55" panose="02000603030000020004" pitchFamily="2" charset="77"/>
            </a:endParaRPr>
          </a:p>
        </p:txBody>
      </p:sp>
      <p:sp>
        <p:nvSpPr>
          <p:cNvPr id="10" name="Text Placeholder 10">
            <a:extLst>
              <a:ext uri="{FF2B5EF4-FFF2-40B4-BE49-F238E27FC236}">
                <a16:creationId xmlns:a16="http://schemas.microsoft.com/office/drawing/2014/main" id="{BAC02F68-E455-E64A-627E-73ECAEBEAD4E}"/>
              </a:ext>
            </a:extLst>
          </p:cNvPr>
          <p:cNvSpPr>
            <a:spLocks noGrp="1"/>
          </p:cNvSpPr>
          <p:nvPr>
            <p:ph type="body" sz="quarter" idx="12" hasCustomPrompt="1"/>
          </p:nvPr>
        </p:nvSpPr>
        <p:spPr>
          <a:xfrm>
            <a:off x="1231260" y="1967232"/>
            <a:ext cx="5681334" cy="585896"/>
          </a:xfrm>
          <a:prstGeom prst="rect">
            <a:avLst/>
          </a:prstGeom>
        </p:spPr>
        <p:txBody>
          <a:bodyPr/>
          <a:lstStyle>
            <a:lvl1pPr marL="0" indent="0">
              <a:spcBef>
                <a:spcPts val="600"/>
              </a:spcBef>
              <a:spcAft>
                <a:spcPts val="600"/>
              </a:spcAft>
              <a:buClr>
                <a:srgbClr val="DB1171"/>
              </a:buClr>
              <a:buNone/>
              <a:defRPr sz="1800">
                <a:solidFill>
                  <a:schemeClr val="bg1"/>
                </a:solidFill>
                <a:latin typeface="Arial" panose="020B0604020202020204" pitchFamily="34" charset="0"/>
                <a:cs typeface="Arial" panose="020B0604020202020204" pitchFamily="34" charset="0"/>
              </a:defRPr>
            </a:lvl1pPr>
          </a:lstStyle>
          <a:p>
            <a:r>
              <a:rPr lang="en-US" dirty="0"/>
              <a:t>Click to add text</a:t>
            </a:r>
          </a:p>
          <a:p>
            <a:endParaRPr lang="en-US" dirty="0"/>
          </a:p>
          <a:p>
            <a:endParaRPr lang="en-US" dirty="0"/>
          </a:p>
        </p:txBody>
      </p:sp>
      <p:sp>
        <p:nvSpPr>
          <p:cNvPr id="12" name="Rectangle 11">
            <a:extLst>
              <a:ext uri="{FF2B5EF4-FFF2-40B4-BE49-F238E27FC236}">
                <a16:creationId xmlns:a16="http://schemas.microsoft.com/office/drawing/2014/main" id="{3323C111-29D7-3D9B-1DAB-382168396EE9}"/>
              </a:ext>
            </a:extLst>
          </p:cNvPr>
          <p:cNvSpPr/>
          <p:nvPr userDrawn="1"/>
        </p:nvSpPr>
        <p:spPr>
          <a:xfrm>
            <a:off x="1059901" y="2949366"/>
            <a:ext cx="6020790" cy="959267"/>
          </a:xfrm>
          <a:prstGeom prst="rect">
            <a:avLst/>
          </a:prstGeom>
          <a:solidFill>
            <a:srgbClr val="DB1171"/>
          </a:solidFill>
          <a:ln w="38100">
            <a:solidFill>
              <a:srgbClr val="FFC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CONTAX PRO 55" panose="02000603030000020004" pitchFamily="2" charset="77"/>
            </a:endParaRPr>
          </a:p>
        </p:txBody>
      </p:sp>
      <p:sp>
        <p:nvSpPr>
          <p:cNvPr id="13" name="Text Placeholder 10">
            <a:extLst>
              <a:ext uri="{FF2B5EF4-FFF2-40B4-BE49-F238E27FC236}">
                <a16:creationId xmlns:a16="http://schemas.microsoft.com/office/drawing/2014/main" id="{D0EDEA6B-5E4F-C6A6-2AB9-0D9032D1E3A7}"/>
              </a:ext>
            </a:extLst>
          </p:cNvPr>
          <p:cNvSpPr>
            <a:spLocks noGrp="1"/>
          </p:cNvSpPr>
          <p:nvPr>
            <p:ph type="body" sz="quarter" idx="13" hasCustomPrompt="1"/>
          </p:nvPr>
        </p:nvSpPr>
        <p:spPr>
          <a:xfrm>
            <a:off x="1231260" y="3136471"/>
            <a:ext cx="5681334" cy="585896"/>
          </a:xfrm>
          <a:prstGeom prst="rect">
            <a:avLst/>
          </a:prstGeom>
        </p:spPr>
        <p:txBody>
          <a:bodyPr/>
          <a:lstStyle>
            <a:lvl1pPr marL="0" indent="0">
              <a:spcBef>
                <a:spcPts val="600"/>
              </a:spcBef>
              <a:spcAft>
                <a:spcPts val="600"/>
              </a:spcAft>
              <a:buClr>
                <a:srgbClr val="DB1171"/>
              </a:buClr>
              <a:buNone/>
              <a:defRPr sz="1800">
                <a:solidFill>
                  <a:schemeClr val="bg1"/>
                </a:solidFill>
                <a:latin typeface="Arial" panose="020B0604020202020204" pitchFamily="34" charset="0"/>
                <a:cs typeface="Arial" panose="020B0604020202020204" pitchFamily="34" charset="0"/>
              </a:defRPr>
            </a:lvl1pPr>
          </a:lstStyle>
          <a:p>
            <a:r>
              <a:rPr lang="en-US" dirty="0"/>
              <a:t>Click to add text</a:t>
            </a:r>
          </a:p>
          <a:p>
            <a:endParaRPr lang="en-US" dirty="0"/>
          </a:p>
          <a:p>
            <a:endParaRPr lang="en-US" dirty="0"/>
          </a:p>
        </p:txBody>
      </p:sp>
      <p:sp>
        <p:nvSpPr>
          <p:cNvPr id="14" name="Rectangle 13">
            <a:extLst>
              <a:ext uri="{FF2B5EF4-FFF2-40B4-BE49-F238E27FC236}">
                <a16:creationId xmlns:a16="http://schemas.microsoft.com/office/drawing/2014/main" id="{B903AC9F-70C0-24CE-DC8C-A6669775ED14}"/>
              </a:ext>
            </a:extLst>
          </p:cNvPr>
          <p:cNvSpPr/>
          <p:nvPr userDrawn="1"/>
        </p:nvSpPr>
        <p:spPr>
          <a:xfrm>
            <a:off x="1059901" y="4118605"/>
            <a:ext cx="6020790" cy="959267"/>
          </a:xfrm>
          <a:prstGeom prst="rect">
            <a:avLst/>
          </a:prstGeom>
          <a:solidFill>
            <a:srgbClr val="DB1171"/>
          </a:solidFill>
          <a:ln w="38100">
            <a:solidFill>
              <a:srgbClr val="FFC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CONTAX PRO 55" panose="02000603030000020004" pitchFamily="2" charset="77"/>
            </a:endParaRPr>
          </a:p>
        </p:txBody>
      </p:sp>
      <p:sp>
        <p:nvSpPr>
          <p:cNvPr id="15" name="Text Placeholder 10">
            <a:extLst>
              <a:ext uri="{FF2B5EF4-FFF2-40B4-BE49-F238E27FC236}">
                <a16:creationId xmlns:a16="http://schemas.microsoft.com/office/drawing/2014/main" id="{1F8B7AE8-D159-3B4B-BBA3-572F9D75F33A}"/>
              </a:ext>
            </a:extLst>
          </p:cNvPr>
          <p:cNvSpPr>
            <a:spLocks noGrp="1"/>
          </p:cNvSpPr>
          <p:nvPr>
            <p:ph type="body" sz="quarter" idx="14" hasCustomPrompt="1"/>
          </p:nvPr>
        </p:nvSpPr>
        <p:spPr>
          <a:xfrm>
            <a:off x="1231260" y="4305710"/>
            <a:ext cx="5681334" cy="585896"/>
          </a:xfrm>
          <a:prstGeom prst="rect">
            <a:avLst/>
          </a:prstGeom>
        </p:spPr>
        <p:txBody>
          <a:bodyPr/>
          <a:lstStyle>
            <a:lvl1pPr marL="0" indent="0">
              <a:spcBef>
                <a:spcPts val="600"/>
              </a:spcBef>
              <a:spcAft>
                <a:spcPts val="600"/>
              </a:spcAft>
              <a:buClr>
                <a:srgbClr val="DB1171"/>
              </a:buClr>
              <a:buNone/>
              <a:defRPr sz="1800">
                <a:solidFill>
                  <a:schemeClr val="bg1"/>
                </a:solidFill>
                <a:latin typeface="Arial" panose="020B0604020202020204" pitchFamily="34" charset="0"/>
                <a:cs typeface="Arial" panose="020B0604020202020204" pitchFamily="34" charset="0"/>
              </a:defRPr>
            </a:lvl1pPr>
          </a:lstStyle>
          <a:p>
            <a:r>
              <a:rPr lang="en-US" dirty="0"/>
              <a:t>Click to add text</a:t>
            </a:r>
          </a:p>
          <a:p>
            <a:endParaRPr lang="en-US" dirty="0"/>
          </a:p>
          <a:p>
            <a:endParaRPr lang="en-US" dirty="0"/>
          </a:p>
        </p:txBody>
      </p:sp>
      <p:sp>
        <p:nvSpPr>
          <p:cNvPr id="18" name="Rectangle 17">
            <a:extLst>
              <a:ext uri="{FF2B5EF4-FFF2-40B4-BE49-F238E27FC236}">
                <a16:creationId xmlns:a16="http://schemas.microsoft.com/office/drawing/2014/main" id="{37F16AB6-E398-0D91-A60B-D128D125F6F0}"/>
              </a:ext>
            </a:extLst>
          </p:cNvPr>
          <p:cNvSpPr/>
          <p:nvPr userDrawn="1"/>
        </p:nvSpPr>
        <p:spPr>
          <a:xfrm>
            <a:off x="6867416" y="4556236"/>
            <a:ext cx="5340350" cy="2316997"/>
          </a:xfrm>
          <a:prstGeom prst="rect">
            <a:avLst/>
          </a:prstGeom>
          <a:gradFill>
            <a:gsLst>
              <a:gs pos="21000">
                <a:srgbClr val="411A3B">
                  <a:alpha val="0"/>
                </a:srgbClr>
              </a:gs>
              <a:gs pos="100000">
                <a:srgbClr val="411A3B">
                  <a:alpha val="84605"/>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AE56B21-F2F1-2347-20A3-F5030AE47C7F}"/>
              </a:ext>
            </a:extLst>
          </p:cNvPr>
          <p:cNvSpPr/>
          <p:nvPr userDrawn="1"/>
        </p:nvSpPr>
        <p:spPr>
          <a:xfrm>
            <a:off x="1051434" y="5287844"/>
            <a:ext cx="6020790" cy="959267"/>
          </a:xfrm>
          <a:prstGeom prst="rect">
            <a:avLst/>
          </a:prstGeom>
          <a:solidFill>
            <a:srgbClr val="DB1171"/>
          </a:solidFill>
          <a:ln w="38100">
            <a:solidFill>
              <a:srgbClr val="FFC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CONTAX PRO 55" panose="02000603030000020004" pitchFamily="2" charset="77"/>
            </a:endParaRPr>
          </a:p>
        </p:txBody>
      </p:sp>
      <p:sp>
        <p:nvSpPr>
          <p:cNvPr id="17" name="Text Placeholder 10">
            <a:extLst>
              <a:ext uri="{FF2B5EF4-FFF2-40B4-BE49-F238E27FC236}">
                <a16:creationId xmlns:a16="http://schemas.microsoft.com/office/drawing/2014/main" id="{C818DEFA-BF21-8CBE-AB2C-E284D1A74548}"/>
              </a:ext>
            </a:extLst>
          </p:cNvPr>
          <p:cNvSpPr>
            <a:spLocks noGrp="1"/>
          </p:cNvSpPr>
          <p:nvPr>
            <p:ph type="body" sz="quarter" idx="15" hasCustomPrompt="1"/>
          </p:nvPr>
        </p:nvSpPr>
        <p:spPr>
          <a:xfrm>
            <a:off x="1222793" y="5474949"/>
            <a:ext cx="5681334" cy="585896"/>
          </a:xfrm>
          <a:prstGeom prst="rect">
            <a:avLst/>
          </a:prstGeom>
        </p:spPr>
        <p:txBody>
          <a:bodyPr/>
          <a:lstStyle>
            <a:lvl1pPr marL="0" indent="0">
              <a:spcBef>
                <a:spcPts val="600"/>
              </a:spcBef>
              <a:spcAft>
                <a:spcPts val="600"/>
              </a:spcAft>
              <a:buClr>
                <a:srgbClr val="DB1171"/>
              </a:buClr>
              <a:buNone/>
              <a:defRPr sz="1800">
                <a:solidFill>
                  <a:schemeClr val="bg1"/>
                </a:solidFill>
                <a:latin typeface="Arial" panose="020B0604020202020204" pitchFamily="34" charset="0"/>
                <a:cs typeface="Arial" panose="020B0604020202020204" pitchFamily="34" charset="0"/>
              </a:defRPr>
            </a:lvl1pPr>
          </a:lstStyle>
          <a:p>
            <a:r>
              <a:rPr lang="en-US" dirty="0"/>
              <a:t>Click to add text</a:t>
            </a:r>
          </a:p>
          <a:p>
            <a:endParaRPr lang="en-US" dirty="0"/>
          </a:p>
          <a:p>
            <a:endParaRPr lang="en-US" dirty="0"/>
          </a:p>
        </p:txBody>
      </p:sp>
    </p:spTree>
    <p:extLst>
      <p:ext uri="{BB962C8B-B14F-4D97-AF65-F5344CB8AC3E}">
        <p14:creationId xmlns:p14="http://schemas.microsoft.com/office/powerpoint/2010/main" val="35475742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11" name="Picture 10" descr="Women looking at a computer&#10;&#10;Description automatically generated">
            <a:extLst>
              <a:ext uri="{FF2B5EF4-FFF2-40B4-BE49-F238E27FC236}">
                <a16:creationId xmlns:a16="http://schemas.microsoft.com/office/drawing/2014/main" id="{9C4043B7-8A6E-9946-8317-C2BAA866BEB9}"/>
              </a:ext>
            </a:extLst>
          </p:cNvPr>
          <p:cNvPicPr>
            <a:picLocks noChangeAspect="1"/>
          </p:cNvPicPr>
          <p:nvPr userDrawn="1"/>
        </p:nvPicPr>
        <p:blipFill>
          <a:blip r:embed="rId2"/>
          <a:srcRect l="10681" r="39686" b="5598"/>
          <a:stretch/>
        </p:blipFill>
        <p:spPr>
          <a:xfrm>
            <a:off x="6845711" y="0"/>
            <a:ext cx="5400152" cy="6858000"/>
          </a:xfrm>
          <a:prstGeom prst="rect">
            <a:avLst/>
          </a:prstGeom>
        </p:spPr>
      </p:pic>
      <p:sp>
        <p:nvSpPr>
          <p:cNvPr id="5" name="Rectangle 4">
            <a:extLst>
              <a:ext uri="{FF2B5EF4-FFF2-40B4-BE49-F238E27FC236}">
                <a16:creationId xmlns:a16="http://schemas.microsoft.com/office/drawing/2014/main" id="{1AF4184D-85F4-C11D-BE7A-E039DC1E0792}"/>
              </a:ext>
            </a:extLst>
          </p:cNvPr>
          <p:cNvSpPr/>
          <p:nvPr userDrawn="1"/>
        </p:nvSpPr>
        <p:spPr>
          <a:xfrm>
            <a:off x="6815811" y="-4587"/>
            <a:ext cx="59801" cy="6858000"/>
          </a:xfrm>
          <a:prstGeom prst="rect">
            <a:avLst/>
          </a:prstGeom>
          <a:solidFill>
            <a:srgbClr val="FFC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CE206D4-D3F3-360D-4C94-973316408A24}"/>
              </a:ext>
            </a:extLst>
          </p:cNvPr>
          <p:cNvSpPr/>
          <p:nvPr userDrawn="1"/>
        </p:nvSpPr>
        <p:spPr>
          <a:xfrm>
            <a:off x="1068368" y="1563049"/>
            <a:ext cx="6020790" cy="822791"/>
          </a:xfrm>
          <a:prstGeom prst="rect">
            <a:avLst/>
          </a:prstGeom>
          <a:solidFill>
            <a:srgbClr val="DB1171"/>
          </a:solidFill>
          <a:ln w="38100">
            <a:solidFill>
              <a:srgbClr val="FFC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CONTAX PRO 55" panose="02000603030000020004" pitchFamily="2" charset="77"/>
            </a:endParaRPr>
          </a:p>
        </p:txBody>
      </p:sp>
      <p:sp>
        <p:nvSpPr>
          <p:cNvPr id="7" name="Text Placeholder 10">
            <a:extLst>
              <a:ext uri="{FF2B5EF4-FFF2-40B4-BE49-F238E27FC236}">
                <a16:creationId xmlns:a16="http://schemas.microsoft.com/office/drawing/2014/main" id="{C5F727D2-355F-148B-8E3D-C6486B7CF1FF}"/>
              </a:ext>
            </a:extLst>
          </p:cNvPr>
          <p:cNvSpPr>
            <a:spLocks noGrp="1"/>
          </p:cNvSpPr>
          <p:nvPr>
            <p:ph type="body" sz="quarter" idx="11" hasCustomPrompt="1"/>
          </p:nvPr>
        </p:nvSpPr>
        <p:spPr>
          <a:xfrm>
            <a:off x="1239727" y="1697034"/>
            <a:ext cx="5681334" cy="502540"/>
          </a:xfrm>
          <a:prstGeom prst="rect">
            <a:avLst/>
          </a:prstGeom>
        </p:spPr>
        <p:txBody>
          <a:bodyPr/>
          <a:lstStyle>
            <a:lvl1pPr marL="0" indent="0">
              <a:spcBef>
                <a:spcPts val="600"/>
              </a:spcBef>
              <a:spcAft>
                <a:spcPts val="600"/>
              </a:spcAft>
              <a:buClr>
                <a:srgbClr val="DB1171"/>
              </a:buClr>
              <a:buNone/>
              <a:defRPr sz="1800">
                <a:solidFill>
                  <a:schemeClr val="bg1"/>
                </a:solidFill>
                <a:latin typeface="Arial" panose="020B0604020202020204" pitchFamily="34" charset="0"/>
                <a:cs typeface="Arial" panose="020B0604020202020204" pitchFamily="34" charset="0"/>
              </a:defRPr>
            </a:lvl1pPr>
          </a:lstStyle>
          <a:p>
            <a:r>
              <a:rPr lang="en-US" dirty="0"/>
              <a:t>Click to add text</a:t>
            </a:r>
          </a:p>
          <a:p>
            <a:endParaRPr lang="en-US" dirty="0"/>
          </a:p>
          <a:p>
            <a:endParaRPr lang="en-US" dirty="0"/>
          </a:p>
        </p:txBody>
      </p:sp>
      <p:sp>
        <p:nvSpPr>
          <p:cNvPr id="3" name="Rectangle 2">
            <a:extLst>
              <a:ext uri="{FF2B5EF4-FFF2-40B4-BE49-F238E27FC236}">
                <a16:creationId xmlns:a16="http://schemas.microsoft.com/office/drawing/2014/main" id="{5189EBAC-4B2A-0361-2EDC-085B67D1B8DB}"/>
              </a:ext>
            </a:extLst>
          </p:cNvPr>
          <p:cNvSpPr/>
          <p:nvPr userDrawn="1"/>
        </p:nvSpPr>
        <p:spPr>
          <a:xfrm>
            <a:off x="1059901" y="2601622"/>
            <a:ext cx="6020790" cy="822791"/>
          </a:xfrm>
          <a:prstGeom prst="rect">
            <a:avLst/>
          </a:prstGeom>
          <a:solidFill>
            <a:srgbClr val="DB1171"/>
          </a:solidFill>
          <a:ln w="38100">
            <a:solidFill>
              <a:srgbClr val="FFC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CONTAX PRO 55" panose="02000603030000020004" pitchFamily="2" charset="77"/>
            </a:endParaRPr>
          </a:p>
        </p:txBody>
      </p:sp>
      <p:sp>
        <p:nvSpPr>
          <p:cNvPr id="10" name="Text Placeholder 10">
            <a:extLst>
              <a:ext uri="{FF2B5EF4-FFF2-40B4-BE49-F238E27FC236}">
                <a16:creationId xmlns:a16="http://schemas.microsoft.com/office/drawing/2014/main" id="{BAC02F68-E455-E64A-627E-73ECAEBEAD4E}"/>
              </a:ext>
            </a:extLst>
          </p:cNvPr>
          <p:cNvSpPr>
            <a:spLocks noGrp="1"/>
          </p:cNvSpPr>
          <p:nvPr>
            <p:ph type="body" sz="quarter" idx="12" hasCustomPrompt="1"/>
          </p:nvPr>
        </p:nvSpPr>
        <p:spPr>
          <a:xfrm>
            <a:off x="1231260" y="2735607"/>
            <a:ext cx="5681334" cy="502540"/>
          </a:xfrm>
          <a:prstGeom prst="rect">
            <a:avLst/>
          </a:prstGeom>
        </p:spPr>
        <p:txBody>
          <a:bodyPr/>
          <a:lstStyle>
            <a:lvl1pPr marL="0" indent="0">
              <a:spcBef>
                <a:spcPts val="600"/>
              </a:spcBef>
              <a:spcAft>
                <a:spcPts val="600"/>
              </a:spcAft>
              <a:buClr>
                <a:srgbClr val="DB1171"/>
              </a:buClr>
              <a:buNone/>
              <a:defRPr sz="1800">
                <a:solidFill>
                  <a:schemeClr val="bg1"/>
                </a:solidFill>
                <a:latin typeface="Arial" panose="020B0604020202020204" pitchFamily="34" charset="0"/>
                <a:cs typeface="Arial" panose="020B0604020202020204" pitchFamily="34" charset="0"/>
              </a:defRPr>
            </a:lvl1pPr>
          </a:lstStyle>
          <a:p>
            <a:r>
              <a:rPr lang="en-US" dirty="0"/>
              <a:t>Click to add text</a:t>
            </a:r>
          </a:p>
          <a:p>
            <a:endParaRPr lang="en-US" dirty="0"/>
          </a:p>
          <a:p>
            <a:endParaRPr lang="en-US" dirty="0"/>
          </a:p>
        </p:txBody>
      </p:sp>
      <p:sp>
        <p:nvSpPr>
          <p:cNvPr id="12" name="Rectangle 11">
            <a:extLst>
              <a:ext uri="{FF2B5EF4-FFF2-40B4-BE49-F238E27FC236}">
                <a16:creationId xmlns:a16="http://schemas.microsoft.com/office/drawing/2014/main" id="{3323C111-29D7-3D9B-1DAB-382168396EE9}"/>
              </a:ext>
            </a:extLst>
          </p:cNvPr>
          <p:cNvSpPr/>
          <p:nvPr userDrawn="1"/>
        </p:nvSpPr>
        <p:spPr>
          <a:xfrm>
            <a:off x="1059901" y="3636620"/>
            <a:ext cx="6020790" cy="822791"/>
          </a:xfrm>
          <a:prstGeom prst="rect">
            <a:avLst/>
          </a:prstGeom>
          <a:solidFill>
            <a:srgbClr val="DB1171"/>
          </a:solidFill>
          <a:ln w="38100">
            <a:solidFill>
              <a:srgbClr val="FFC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CONTAX PRO 55" panose="02000603030000020004" pitchFamily="2" charset="77"/>
            </a:endParaRPr>
          </a:p>
        </p:txBody>
      </p:sp>
      <p:sp>
        <p:nvSpPr>
          <p:cNvPr id="13" name="Text Placeholder 10">
            <a:extLst>
              <a:ext uri="{FF2B5EF4-FFF2-40B4-BE49-F238E27FC236}">
                <a16:creationId xmlns:a16="http://schemas.microsoft.com/office/drawing/2014/main" id="{D0EDEA6B-5E4F-C6A6-2AB9-0D9032D1E3A7}"/>
              </a:ext>
            </a:extLst>
          </p:cNvPr>
          <p:cNvSpPr>
            <a:spLocks noGrp="1"/>
          </p:cNvSpPr>
          <p:nvPr>
            <p:ph type="body" sz="quarter" idx="13" hasCustomPrompt="1"/>
          </p:nvPr>
        </p:nvSpPr>
        <p:spPr>
          <a:xfrm>
            <a:off x="1231260" y="3770605"/>
            <a:ext cx="5681334" cy="502540"/>
          </a:xfrm>
          <a:prstGeom prst="rect">
            <a:avLst/>
          </a:prstGeom>
        </p:spPr>
        <p:txBody>
          <a:bodyPr/>
          <a:lstStyle>
            <a:lvl1pPr marL="0" indent="0">
              <a:spcBef>
                <a:spcPts val="600"/>
              </a:spcBef>
              <a:spcAft>
                <a:spcPts val="600"/>
              </a:spcAft>
              <a:buClr>
                <a:srgbClr val="DB1171"/>
              </a:buClr>
              <a:buNone/>
              <a:defRPr sz="1800">
                <a:solidFill>
                  <a:schemeClr val="bg1"/>
                </a:solidFill>
                <a:latin typeface="Arial" panose="020B0604020202020204" pitchFamily="34" charset="0"/>
                <a:cs typeface="Arial" panose="020B0604020202020204" pitchFamily="34" charset="0"/>
              </a:defRPr>
            </a:lvl1pPr>
          </a:lstStyle>
          <a:p>
            <a:r>
              <a:rPr lang="en-US" dirty="0"/>
              <a:t>Click to add text</a:t>
            </a:r>
          </a:p>
          <a:p>
            <a:endParaRPr lang="en-US" dirty="0"/>
          </a:p>
          <a:p>
            <a:endParaRPr lang="en-US" dirty="0"/>
          </a:p>
        </p:txBody>
      </p:sp>
      <p:sp>
        <p:nvSpPr>
          <p:cNvPr id="14" name="Rectangle 13">
            <a:extLst>
              <a:ext uri="{FF2B5EF4-FFF2-40B4-BE49-F238E27FC236}">
                <a16:creationId xmlns:a16="http://schemas.microsoft.com/office/drawing/2014/main" id="{B903AC9F-70C0-24CE-DC8C-A6669775ED14}"/>
              </a:ext>
            </a:extLst>
          </p:cNvPr>
          <p:cNvSpPr/>
          <p:nvPr userDrawn="1"/>
        </p:nvSpPr>
        <p:spPr>
          <a:xfrm>
            <a:off x="1059901" y="4645677"/>
            <a:ext cx="6020790" cy="822791"/>
          </a:xfrm>
          <a:prstGeom prst="rect">
            <a:avLst/>
          </a:prstGeom>
          <a:solidFill>
            <a:srgbClr val="DB1171"/>
          </a:solidFill>
          <a:ln w="38100">
            <a:solidFill>
              <a:srgbClr val="FFC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CONTAX PRO 55" panose="02000603030000020004" pitchFamily="2" charset="77"/>
            </a:endParaRPr>
          </a:p>
        </p:txBody>
      </p:sp>
      <p:sp>
        <p:nvSpPr>
          <p:cNvPr id="15" name="Text Placeholder 10">
            <a:extLst>
              <a:ext uri="{FF2B5EF4-FFF2-40B4-BE49-F238E27FC236}">
                <a16:creationId xmlns:a16="http://schemas.microsoft.com/office/drawing/2014/main" id="{1F8B7AE8-D159-3B4B-BBA3-572F9D75F33A}"/>
              </a:ext>
            </a:extLst>
          </p:cNvPr>
          <p:cNvSpPr>
            <a:spLocks noGrp="1"/>
          </p:cNvSpPr>
          <p:nvPr>
            <p:ph type="body" sz="quarter" idx="14" hasCustomPrompt="1"/>
          </p:nvPr>
        </p:nvSpPr>
        <p:spPr>
          <a:xfrm>
            <a:off x="1231260" y="4779662"/>
            <a:ext cx="5681334" cy="502540"/>
          </a:xfrm>
          <a:prstGeom prst="rect">
            <a:avLst/>
          </a:prstGeom>
        </p:spPr>
        <p:txBody>
          <a:bodyPr/>
          <a:lstStyle>
            <a:lvl1pPr marL="0" indent="0">
              <a:spcBef>
                <a:spcPts val="600"/>
              </a:spcBef>
              <a:spcAft>
                <a:spcPts val="600"/>
              </a:spcAft>
              <a:buClr>
                <a:srgbClr val="DB1171"/>
              </a:buClr>
              <a:buNone/>
              <a:defRPr sz="1800">
                <a:solidFill>
                  <a:schemeClr val="bg1"/>
                </a:solidFill>
                <a:latin typeface="Arial" panose="020B0604020202020204" pitchFamily="34" charset="0"/>
                <a:cs typeface="Arial" panose="020B0604020202020204" pitchFamily="34" charset="0"/>
              </a:defRPr>
            </a:lvl1pPr>
          </a:lstStyle>
          <a:p>
            <a:r>
              <a:rPr lang="en-US" dirty="0"/>
              <a:t>Click to add text</a:t>
            </a:r>
          </a:p>
          <a:p>
            <a:endParaRPr lang="en-US" dirty="0"/>
          </a:p>
          <a:p>
            <a:endParaRPr lang="en-US" dirty="0"/>
          </a:p>
        </p:txBody>
      </p:sp>
      <p:sp>
        <p:nvSpPr>
          <p:cNvPr id="16" name="Rectangle 15">
            <a:extLst>
              <a:ext uri="{FF2B5EF4-FFF2-40B4-BE49-F238E27FC236}">
                <a16:creationId xmlns:a16="http://schemas.microsoft.com/office/drawing/2014/main" id="{DAE56B21-F2F1-2347-20A3-F5030AE47C7F}"/>
              </a:ext>
            </a:extLst>
          </p:cNvPr>
          <p:cNvSpPr/>
          <p:nvPr userDrawn="1"/>
        </p:nvSpPr>
        <p:spPr>
          <a:xfrm>
            <a:off x="1051434" y="5677708"/>
            <a:ext cx="6020790" cy="822791"/>
          </a:xfrm>
          <a:prstGeom prst="rect">
            <a:avLst/>
          </a:prstGeom>
          <a:solidFill>
            <a:srgbClr val="DB1171"/>
          </a:solidFill>
          <a:ln w="38100">
            <a:solidFill>
              <a:srgbClr val="FFC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CONTAX PRO 55" panose="02000603030000020004" pitchFamily="2" charset="77"/>
            </a:endParaRPr>
          </a:p>
        </p:txBody>
      </p:sp>
      <p:sp>
        <p:nvSpPr>
          <p:cNvPr id="17" name="Text Placeholder 10">
            <a:extLst>
              <a:ext uri="{FF2B5EF4-FFF2-40B4-BE49-F238E27FC236}">
                <a16:creationId xmlns:a16="http://schemas.microsoft.com/office/drawing/2014/main" id="{C818DEFA-BF21-8CBE-AB2C-E284D1A74548}"/>
              </a:ext>
            </a:extLst>
          </p:cNvPr>
          <p:cNvSpPr>
            <a:spLocks noGrp="1"/>
          </p:cNvSpPr>
          <p:nvPr>
            <p:ph type="body" sz="quarter" idx="15" hasCustomPrompt="1"/>
          </p:nvPr>
        </p:nvSpPr>
        <p:spPr>
          <a:xfrm>
            <a:off x="1222793" y="5811693"/>
            <a:ext cx="5681334" cy="502540"/>
          </a:xfrm>
          <a:prstGeom prst="rect">
            <a:avLst/>
          </a:prstGeom>
        </p:spPr>
        <p:txBody>
          <a:bodyPr/>
          <a:lstStyle>
            <a:lvl1pPr marL="0" indent="0">
              <a:spcBef>
                <a:spcPts val="600"/>
              </a:spcBef>
              <a:spcAft>
                <a:spcPts val="600"/>
              </a:spcAft>
              <a:buClr>
                <a:srgbClr val="DB1171"/>
              </a:buClr>
              <a:buNone/>
              <a:defRPr sz="1800">
                <a:solidFill>
                  <a:schemeClr val="bg1"/>
                </a:solidFill>
                <a:latin typeface="Arial" panose="020B0604020202020204" pitchFamily="34" charset="0"/>
                <a:cs typeface="Arial" panose="020B0604020202020204" pitchFamily="34" charset="0"/>
              </a:defRPr>
            </a:lvl1pPr>
          </a:lstStyle>
          <a:p>
            <a:r>
              <a:rPr lang="en-US" dirty="0"/>
              <a:t>Click to add text</a:t>
            </a:r>
          </a:p>
          <a:p>
            <a:endParaRPr lang="en-US" dirty="0"/>
          </a:p>
          <a:p>
            <a:endParaRPr lang="en-US" dirty="0"/>
          </a:p>
        </p:txBody>
      </p:sp>
    </p:spTree>
    <p:extLst>
      <p:ext uri="{BB962C8B-B14F-4D97-AF65-F5344CB8AC3E}">
        <p14:creationId xmlns:p14="http://schemas.microsoft.com/office/powerpoint/2010/main" val="23631085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7430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BDBBCB66-76B4-FD08-6DE6-312282E42E92}"/>
              </a:ext>
            </a:extLst>
          </p:cNvPr>
          <p:cNvSpPr>
            <a:spLocks noGrp="1"/>
          </p:cNvSpPr>
          <p:nvPr>
            <p:ph type="body" sz="quarter" idx="10" hasCustomPrompt="1"/>
          </p:nvPr>
        </p:nvSpPr>
        <p:spPr>
          <a:xfrm>
            <a:off x="851940" y="3089822"/>
            <a:ext cx="6053137" cy="1587281"/>
          </a:xfrm>
          <a:prstGeom prst="rect">
            <a:avLst/>
          </a:prstGeom>
        </p:spPr>
        <p:txBody>
          <a:bodyPr/>
          <a:lstStyle>
            <a:lvl1pPr marL="0" indent="0">
              <a:buNone/>
              <a:defRPr sz="5400" b="1">
                <a:solidFill>
                  <a:schemeClr val="bg1"/>
                </a:solidFill>
                <a:latin typeface="Arial" panose="020B0604020202020204" pitchFamily="34" charset="0"/>
                <a:cs typeface="Arial" panose="020B0604020202020204" pitchFamily="34" charset="0"/>
              </a:defRPr>
            </a:lvl1pPr>
          </a:lstStyle>
          <a:p>
            <a:pPr lvl="0"/>
            <a:r>
              <a:rPr lang="en-GB" dirty="0"/>
              <a:t>Thank you for watching</a:t>
            </a:r>
            <a:endParaRPr lang="en-US" dirty="0"/>
          </a:p>
        </p:txBody>
      </p:sp>
      <p:sp>
        <p:nvSpPr>
          <p:cNvPr id="15" name="Text Placeholder 13">
            <a:extLst>
              <a:ext uri="{FF2B5EF4-FFF2-40B4-BE49-F238E27FC236}">
                <a16:creationId xmlns:a16="http://schemas.microsoft.com/office/drawing/2014/main" id="{999F69CB-FA45-AD3D-A03C-97AD1DC223B4}"/>
              </a:ext>
            </a:extLst>
          </p:cNvPr>
          <p:cNvSpPr>
            <a:spLocks noGrp="1"/>
          </p:cNvSpPr>
          <p:nvPr>
            <p:ph type="body" sz="quarter" idx="11" hasCustomPrompt="1"/>
          </p:nvPr>
        </p:nvSpPr>
        <p:spPr>
          <a:xfrm>
            <a:off x="851940" y="4897603"/>
            <a:ext cx="6053137" cy="294508"/>
          </a:xfrm>
          <a:prstGeom prst="rect">
            <a:avLst/>
          </a:prstGeom>
        </p:spPr>
        <p:txBody>
          <a:bodyPr/>
          <a:lstStyle>
            <a:lvl1pPr marL="0" indent="0">
              <a:buNone/>
              <a:defRPr sz="1600" b="0">
                <a:solidFill>
                  <a:schemeClr val="bg1"/>
                </a:solidFill>
                <a:latin typeface="Arial" panose="020B0604020202020204" pitchFamily="34" charset="0"/>
                <a:cs typeface="Arial" panose="020B0604020202020204" pitchFamily="34" charset="0"/>
              </a:defRPr>
            </a:lvl1pPr>
          </a:lstStyle>
          <a:p>
            <a:pPr lvl="0"/>
            <a:r>
              <a:rPr lang="en-GB" dirty="0"/>
              <a:t>For more information visit: </a:t>
            </a:r>
            <a:endParaRPr lang="en-US" dirty="0"/>
          </a:p>
        </p:txBody>
      </p:sp>
      <p:pic>
        <p:nvPicPr>
          <p:cNvPr id="17" name="Picture 16" descr="A yellow rectangular object with a black background&#10;&#10;Description automatically generated">
            <a:extLst>
              <a:ext uri="{FF2B5EF4-FFF2-40B4-BE49-F238E27FC236}">
                <a16:creationId xmlns:a16="http://schemas.microsoft.com/office/drawing/2014/main" id="{F78B4C2E-F24A-9491-FF79-5FE1A1345FFD}"/>
              </a:ext>
            </a:extLst>
          </p:cNvPr>
          <p:cNvPicPr>
            <a:picLocks noChangeAspect="1"/>
          </p:cNvPicPr>
          <p:nvPr userDrawn="1"/>
        </p:nvPicPr>
        <p:blipFill>
          <a:blip r:embed="rId2"/>
          <a:stretch>
            <a:fillRect/>
          </a:stretch>
        </p:blipFill>
        <p:spPr>
          <a:xfrm>
            <a:off x="-771305" y="277422"/>
            <a:ext cx="2988987" cy="2591900"/>
          </a:xfrm>
          <a:prstGeom prst="rect">
            <a:avLst/>
          </a:prstGeom>
        </p:spPr>
      </p:pic>
      <p:pic>
        <p:nvPicPr>
          <p:cNvPr id="18" name="Picture 17">
            <a:extLst>
              <a:ext uri="{FF2B5EF4-FFF2-40B4-BE49-F238E27FC236}">
                <a16:creationId xmlns:a16="http://schemas.microsoft.com/office/drawing/2014/main" id="{1FBB9CD4-03AE-A0A9-A1D7-516180E219A1}"/>
              </a:ext>
            </a:extLst>
          </p:cNvPr>
          <p:cNvPicPr>
            <a:picLocks noChangeAspect="1"/>
          </p:cNvPicPr>
          <p:nvPr userDrawn="1"/>
        </p:nvPicPr>
        <p:blipFill>
          <a:blip r:embed="rId3"/>
          <a:stretch>
            <a:fillRect/>
          </a:stretch>
        </p:blipFill>
        <p:spPr>
          <a:xfrm>
            <a:off x="10941049" y="424567"/>
            <a:ext cx="1667259" cy="1690909"/>
          </a:xfrm>
          <a:prstGeom prst="rect">
            <a:avLst/>
          </a:prstGeom>
        </p:spPr>
      </p:pic>
      <p:pic>
        <p:nvPicPr>
          <p:cNvPr id="21" name="Picture 20" descr="A blue rectangular object with a black background&#10;&#10;Description automatically generated">
            <a:extLst>
              <a:ext uri="{FF2B5EF4-FFF2-40B4-BE49-F238E27FC236}">
                <a16:creationId xmlns:a16="http://schemas.microsoft.com/office/drawing/2014/main" id="{6296B8F5-594A-928C-3E14-BD8BE2636E4C}"/>
              </a:ext>
            </a:extLst>
          </p:cNvPr>
          <p:cNvPicPr>
            <a:picLocks noChangeAspect="1"/>
          </p:cNvPicPr>
          <p:nvPr userDrawn="1"/>
        </p:nvPicPr>
        <p:blipFill>
          <a:blip r:embed="rId4"/>
          <a:stretch>
            <a:fillRect/>
          </a:stretch>
        </p:blipFill>
        <p:spPr>
          <a:xfrm>
            <a:off x="7241442" y="1364614"/>
            <a:ext cx="3279157" cy="2174224"/>
          </a:xfrm>
          <a:prstGeom prst="rect">
            <a:avLst/>
          </a:prstGeom>
        </p:spPr>
      </p:pic>
    </p:spTree>
    <p:extLst>
      <p:ext uri="{BB962C8B-B14F-4D97-AF65-F5344CB8AC3E}">
        <p14:creationId xmlns:p14="http://schemas.microsoft.com/office/powerpoint/2010/main" val="36077493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ED709A3E-26C4-1112-13A3-5E3C6B283E84}"/>
              </a:ext>
            </a:extLst>
          </p:cNvPr>
          <p:cNvSpPr>
            <a:spLocks noGrp="1"/>
          </p:cNvSpPr>
          <p:nvPr>
            <p:ph type="body" sz="quarter" idx="10" hasCustomPrompt="1"/>
          </p:nvPr>
        </p:nvSpPr>
        <p:spPr>
          <a:xfrm>
            <a:off x="851940" y="3089822"/>
            <a:ext cx="6053137" cy="1587281"/>
          </a:xfrm>
          <a:prstGeom prst="rect">
            <a:avLst/>
          </a:prstGeom>
        </p:spPr>
        <p:txBody>
          <a:bodyPr/>
          <a:lstStyle>
            <a:lvl1pPr marL="0" indent="0">
              <a:buNone/>
              <a:defRPr sz="5400" b="1">
                <a:solidFill>
                  <a:schemeClr val="bg1"/>
                </a:solidFill>
                <a:latin typeface="Arial" panose="020B0604020202020204" pitchFamily="34" charset="0"/>
                <a:cs typeface="Arial" panose="020B0604020202020204" pitchFamily="34" charset="0"/>
              </a:defRPr>
            </a:lvl1pPr>
          </a:lstStyle>
          <a:p>
            <a:pPr lvl="0"/>
            <a:r>
              <a:rPr lang="en-GB" dirty="0"/>
              <a:t>Thank you for watching</a:t>
            </a:r>
            <a:endParaRPr lang="en-US" dirty="0"/>
          </a:p>
        </p:txBody>
      </p:sp>
      <p:sp>
        <p:nvSpPr>
          <p:cNvPr id="8" name="Text Placeholder 13">
            <a:extLst>
              <a:ext uri="{FF2B5EF4-FFF2-40B4-BE49-F238E27FC236}">
                <a16:creationId xmlns:a16="http://schemas.microsoft.com/office/drawing/2014/main" id="{060CE718-2F56-9C28-80BD-F061E36B023E}"/>
              </a:ext>
            </a:extLst>
          </p:cNvPr>
          <p:cNvSpPr>
            <a:spLocks noGrp="1"/>
          </p:cNvSpPr>
          <p:nvPr>
            <p:ph type="body" sz="quarter" idx="11" hasCustomPrompt="1"/>
          </p:nvPr>
        </p:nvSpPr>
        <p:spPr>
          <a:xfrm>
            <a:off x="851940" y="4897603"/>
            <a:ext cx="6053137" cy="294508"/>
          </a:xfrm>
          <a:prstGeom prst="rect">
            <a:avLst/>
          </a:prstGeom>
        </p:spPr>
        <p:txBody>
          <a:bodyPr/>
          <a:lstStyle>
            <a:lvl1pPr marL="0" indent="0">
              <a:buNone/>
              <a:defRPr sz="1600" b="0">
                <a:solidFill>
                  <a:schemeClr val="bg1"/>
                </a:solidFill>
                <a:latin typeface="Arial" panose="020B0604020202020204" pitchFamily="34" charset="0"/>
                <a:cs typeface="Arial" panose="020B0604020202020204" pitchFamily="34" charset="0"/>
              </a:defRPr>
            </a:lvl1pPr>
          </a:lstStyle>
          <a:p>
            <a:pPr lvl="0"/>
            <a:r>
              <a:rPr lang="en-GB" dirty="0"/>
              <a:t>For more information visit: </a:t>
            </a:r>
            <a:endParaRPr lang="en-US" dirty="0"/>
          </a:p>
        </p:txBody>
      </p:sp>
      <p:pic>
        <p:nvPicPr>
          <p:cNvPr id="9" name="Picture 8" descr="A yellow rectangular object with a black background&#10;&#10;Description automatically generated">
            <a:extLst>
              <a:ext uri="{FF2B5EF4-FFF2-40B4-BE49-F238E27FC236}">
                <a16:creationId xmlns:a16="http://schemas.microsoft.com/office/drawing/2014/main" id="{54C4E109-4CC0-E3B3-1551-BA2EF2FA163B}"/>
              </a:ext>
            </a:extLst>
          </p:cNvPr>
          <p:cNvPicPr>
            <a:picLocks noChangeAspect="1"/>
          </p:cNvPicPr>
          <p:nvPr userDrawn="1"/>
        </p:nvPicPr>
        <p:blipFill>
          <a:blip r:embed="rId2"/>
          <a:stretch>
            <a:fillRect/>
          </a:stretch>
        </p:blipFill>
        <p:spPr>
          <a:xfrm>
            <a:off x="-771305" y="277422"/>
            <a:ext cx="2988987" cy="2591900"/>
          </a:xfrm>
          <a:prstGeom prst="rect">
            <a:avLst/>
          </a:prstGeom>
        </p:spPr>
      </p:pic>
      <p:pic>
        <p:nvPicPr>
          <p:cNvPr id="10" name="Picture 9">
            <a:extLst>
              <a:ext uri="{FF2B5EF4-FFF2-40B4-BE49-F238E27FC236}">
                <a16:creationId xmlns:a16="http://schemas.microsoft.com/office/drawing/2014/main" id="{4E324C60-390A-93E2-1169-2F5F0346E89E}"/>
              </a:ext>
            </a:extLst>
          </p:cNvPr>
          <p:cNvPicPr>
            <a:picLocks noChangeAspect="1"/>
          </p:cNvPicPr>
          <p:nvPr userDrawn="1"/>
        </p:nvPicPr>
        <p:blipFill>
          <a:blip r:embed="rId3"/>
          <a:stretch>
            <a:fillRect/>
          </a:stretch>
        </p:blipFill>
        <p:spPr>
          <a:xfrm>
            <a:off x="10941049" y="424567"/>
            <a:ext cx="1667259" cy="1690909"/>
          </a:xfrm>
          <a:prstGeom prst="rect">
            <a:avLst/>
          </a:prstGeom>
        </p:spPr>
      </p:pic>
      <p:pic>
        <p:nvPicPr>
          <p:cNvPr id="11" name="Picture 10" descr="A blue rectangular object with a black background&#10;&#10;Description automatically generated">
            <a:extLst>
              <a:ext uri="{FF2B5EF4-FFF2-40B4-BE49-F238E27FC236}">
                <a16:creationId xmlns:a16="http://schemas.microsoft.com/office/drawing/2014/main" id="{B8EB931D-6D98-BFA4-F094-997D5BDA57DB}"/>
              </a:ext>
            </a:extLst>
          </p:cNvPr>
          <p:cNvPicPr>
            <a:picLocks noChangeAspect="1"/>
          </p:cNvPicPr>
          <p:nvPr userDrawn="1"/>
        </p:nvPicPr>
        <p:blipFill>
          <a:blip r:embed="rId4"/>
          <a:stretch>
            <a:fillRect/>
          </a:stretch>
        </p:blipFill>
        <p:spPr>
          <a:xfrm>
            <a:off x="7241442" y="1364614"/>
            <a:ext cx="3279157" cy="2174224"/>
          </a:xfrm>
          <a:prstGeom prst="rect">
            <a:avLst/>
          </a:prstGeom>
        </p:spPr>
      </p:pic>
    </p:spTree>
    <p:extLst>
      <p:ext uri="{BB962C8B-B14F-4D97-AF65-F5344CB8AC3E}">
        <p14:creationId xmlns:p14="http://schemas.microsoft.com/office/powerpoint/2010/main" val="2321932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4D7B19-3DA4-7858-792C-31010A9E7134}"/>
              </a:ext>
            </a:extLst>
          </p:cNvPr>
          <p:cNvPicPr>
            <a:picLocks noChangeAspect="1"/>
          </p:cNvPicPr>
          <p:nvPr userDrawn="1"/>
        </p:nvPicPr>
        <p:blipFill>
          <a:blip r:embed="rId2"/>
          <a:stretch>
            <a:fillRect/>
          </a:stretch>
        </p:blipFill>
        <p:spPr>
          <a:xfrm>
            <a:off x="1861559" y="6087642"/>
            <a:ext cx="1515328" cy="272759"/>
          </a:xfrm>
          <a:prstGeom prst="rect">
            <a:avLst/>
          </a:prstGeom>
        </p:spPr>
      </p:pic>
      <p:pic>
        <p:nvPicPr>
          <p:cNvPr id="5" name="Picture 4">
            <a:extLst>
              <a:ext uri="{FF2B5EF4-FFF2-40B4-BE49-F238E27FC236}">
                <a16:creationId xmlns:a16="http://schemas.microsoft.com/office/drawing/2014/main" id="{1A400D16-1ADC-F286-D9CD-A80942DFB139}"/>
              </a:ext>
            </a:extLst>
          </p:cNvPr>
          <p:cNvPicPr>
            <a:picLocks noChangeAspect="1"/>
          </p:cNvPicPr>
          <p:nvPr userDrawn="1"/>
        </p:nvPicPr>
        <p:blipFill>
          <a:blip r:embed="rId3"/>
          <a:stretch>
            <a:fillRect/>
          </a:stretch>
        </p:blipFill>
        <p:spPr>
          <a:xfrm>
            <a:off x="3845924" y="6039104"/>
            <a:ext cx="1338659" cy="369833"/>
          </a:xfrm>
          <a:prstGeom prst="rect">
            <a:avLst/>
          </a:prstGeom>
        </p:spPr>
      </p:pic>
      <p:pic>
        <p:nvPicPr>
          <p:cNvPr id="6" name="Picture 5">
            <a:extLst>
              <a:ext uri="{FF2B5EF4-FFF2-40B4-BE49-F238E27FC236}">
                <a16:creationId xmlns:a16="http://schemas.microsoft.com/office/drawing/2014/main" id="{5AE7EC2C-12A1-4DC4-71AF-8655205CC8FB}"/>
              </a:ext>
            </a:extLst>
          </p:cNvPr>
          <p:cNvPicPr>
            <a:picLocks noChangeAspect="1"/>
          </p:cNvPicPr>
          <p:nvPr userDrawn="1"/>
        </p:nvPicPr>
        <p:blipFill>
          <a:blip r:embed="rId4"/>
          <a:stretch>
            <a:fillRect/>
          </a:stretch>
        </p:blipFill>
        <p:spPr>
          <a:xfrm>
            <a:off x="554322" y="5989070"/>
            <a:ext cx="838200" cy="469900"/>
          </a:xfrm>
          <a:prstGeom prst="rect">
            <a:avLst/>
          </a:prstGeom>
        </p:spPr>
      </p:pic>
      <p:sp>
        <p:nvSpPr>
          <p:cNvPr id="7" name="Title 1">
            <a:extLst>
              <a:ext uri="{FF2B5EF4-FFF2-40B4-BE49-F238E27FC236}">
                <a16:creationId xmlns:a16="http://schemas.microsoft.com/office/drawing/2014/main" id="{BEE1C5ED-BB92-66E6-37BD-4C214DDDA114}"/>
              </a:ext>
            </a:extLst>
          </p:cNvPr>
          <p:cNvSpPr>
            <a:spLocks noGrp="1"/>
          </p:cNvSpPr>
          <p:nvPr>
            <p:ph type="ctrTitle" hasCustomPrompt="1"/>
          </p:nvPr>
        </p:nvSpPr>
        <p:spPr>
          <a:xfrm>
            <a:off x="906162" y="2629888"/>
            <a:ext cx="9144000" cy="2387600"/>
          </a:xfrm>
          <a:prstGeom prst="rect">
            <a:avLst/>
          </a:prstGeom>
        </p:spPr>
        <p:txBody>
          <a:bodyPr anchor="b"/>
          <a:lstStyle>
            <a:lvl1pPr algn="l">
              <a:defRPr sz="4800" b="1">
                <a:solidFill>
                  <a:schemeClr val="bg1"/>
                </a:solidFill>
                <a:latin typeface="Arial" panose="020B0604020202020204" pitchFamily="34" charset="0"/>
                <a:cs typeface="Arial" panose="020B0604020202020204" pitchFamily="34" charset="0"/>
              </a:defRPr>
            </a:lvl1pPr>
          </a:lstStyle>
          <a:p>
            <a:br>
              <a:rPr lang="en-GB" dirty="0">
                <a:effectLst/>
                <a:latin typeface="Roboto" panose="02000000000000000000" pitchFamily="2" charset="0"/>
              </a:rPr>
            </a:br>
            <a:br>
              <a:rPr lang="en-GB" dirty="0">
                <a:effectLst/>
                <a:latin typeface="Roboto" panose="02000000000000000000" pitchFamily="2" charset="0"/>
              </a:rPr>
            </a:br>
            <a:r>
              <a:rPr lang="en-GB" dirty="0">
                <a:solidFill>
                  <a:srgbClr val="FFFFFF"/>
                </a:solidFill>
                <a:effectLst/>
                <a:latin typeface="Roboto" panose="02000000000000000000" pitchFamily="2" charset="0"/>
              </a:rPr>
              <a:t>Add Title Here</a:t>
            </a:r>
            <a:endParaRPr lang="en-US" dirty="0"/>
          </a:p>
        </p:txBody>
      </p:sp>
      <p:sp>
        <p:nvSpPr>
          <p:cNvPr id="8" name="Subtitle 2">
            <a:extLst>
              <a:ext uri="{FF2B5EF4-FFF2-40B4-BE49-F238E27FC236}">
                <a16:creationId xmlns:a16="http://schemas.microsoft.com/office/drawing/2014/main" id="{0341E617-E807-9C65-A40E-EC0453D9333C}"/>
              </a:ext>
            </a:extLst>
          </p:cNvPr>
          <p:cNvSpPr>
            <a:spLocks noGrp="1"/>
          </p:cNvSpPr>
          <p:nvPr>
            <p:ph type="subTitle" idx="1"/>
          </p:nvPr>
        </p:nvSpPr>
        <p:spPr>
          <a:xfrm>
            <a:off x="906162" y="5202193"/>
            <a:ext cx="9144000" cy="648731"/>
          </a:xfrm>
          <a:prstGeom prst="rect">
            <a:avLst/>
          </a:prstGeo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75093762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descr="A person sitting at a table with a computer&#10;&#10;Description automatically generated">
            <a:extLst>
              <a:ext uri="{FF2B5EF4-FFF2-40B4-BE49-F238E27FC236}">
                <a16:creationId xmlns:a16="http://schemas.microsoft.com/office/drawing/2014/main" id="{2E646A22-B71C-0C0A-D901-67D24285DFDC}"/>
              </a:ext>
            </a:extLst>
          </p:cNvPr>
          <p:cNvPicPr>
            <a:picLocks noChangeAspect="1"/>
          </p:cNvPicPr>
          <p:nvPr userDrawn="1"/>
        </p:nvPicPr>
        <p:blipFill>
          <a:blip r:embed="rId2"/>
          <a:srcRect l="-13575" t="-493" r="29312" b="493"/>
          <a:stretch/>
        </p:blipFill>
        <p:spPr>
          <a:xfrm>
            <a:off x="3424844" y="-56165"/>
            <a:ext cx="8767155" cy="6950412"/>
          </a:xfrm>
          <a:prstGeom prst="rect">
            <a:avLst/>
          </a:prstGeom>
        </p:spPr>
      </p:pic>
      <p:sp>
        <p:nvSpPr>
          <p:cNvPr id="13" name="Rectangle 12">
            <a:extLst>
              <a:ext uri="{FF2B5EF4-FFF2-40B4-BE49-F238E27FC236}">
                <a16:creationId xmlns:a16="http://schemas.microsoft.com/office/drawing/2014/main" id="{3FED2092-4D90-300C-B8A7-FABFA760675A}"/>
              </a:ext>
            </a:extLst>
          </p:cNvPr>
          <p:cNvSpPr/>
          <p:nvPr userDrawn="1"/>
        </p:nvSpPr>
        <p:spPr>
          <a:xfrm>
            <a:off x="-1" y="0"/>
            <a:ext cx="10455966" cy="6858000"/>
          </a:xfrm>
          <a:prstGeom prst="rect">
            <a:avLst/>
          </a:prstGeom>
          <a:gradFill>
            <a:gsLst>
              <a:gs pos="1000">
                <a:srgbClr val="DB1171">
                  <a:alpha val="0"/>
                </a:srgbClr>
              </a:gs>
              <a:gs pos="48000">
                <a:srgbClr val="DB1171"/>
              </a:gs>
              <a:gs pos="100000">
                <a:srgbClr val="DB117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8A191DD-F633-DDC1-D4E5-D9757013739B}"/>
              </a:ext>
            </a:extLst>
          </p:cNvPr>
          <p:cNvSpPr>
            <a:spLocks noGrp="1"/>
          </p:cNvSpPr>
          <p:nvPr>
            <p:ph type="ctrTitle" hasCustomPrompt="1"/>
          </p:nvPr>
        </p:nvSpPr>
        <p:spPr>
          <a:xfrm>
            <a:off x="906162" y="1017955"/>
            <a:ext cx="6157247" cy="1790923"/>
          </a:xfrm>
          <a:prstGeom prst="rect">
            <a:avLst/>
          </a:prstGeom>
        </p:spPr>
        <p:txBody>
          <a:bodyPr anchor="b"/>
          <a:lstStyle>
            <a:lvl1pPr algn="l">
              <a:defRPr sz="4800" b="1">
                <a:solidFill>
                  <a:schemeClr val="bg1"/>
                </a:solidFill>
                <a:latin typeface="Arial" panose="020B0604020202020204" pitchFamily="34" charset="0"/>
                <a:cs typeface="Arial" panose="020B0604020202020204" pitchFamily="34" charset="0"/>
              </a:defRPr>
            </a:lvl1pPr>
          </a:lstStyle>
          <a:p>
            <a:r>
              <a:rPr lang="en-US" dirty="0"/>
              <a:t>Add Title Here</a:t>
            </a:r>
          </a:p>
        </p:txBody>
      </p:sp>
      <p:sp>
        <p:nvSpPr>
          <p:cNvPr id="9" name="Subtitle 2">
            <a:extLst>
              <a:ext uri="{FF2B5EF4-FFF2-40B4-BE49-F238E27FC236}">
                <a16:creationId xmlns:a16="http://schemas.microsoft.com/office/drawing/2014/main" id="{F149348B-20AF-0C35-DF11-14A78BEF7997}"/>
              </a:ext>
            </a:extLst>
          </p:cNvPr>
          <p:cNvSpPr>
            <a:spLocks noGrp="1"/>
          </p:cNvSpPr>
          <p:nvPr>
            <p:ph type="subTitle" idx="1" hasCustomPrompt="1"/>
          </p:nvPr>
        </p:nvSpPr>
        <p:spPr>
          <a:xfrm>
            <a:off x="906162" y="3372614"/>
            <a:ext cx="5189838" cy="1341157"/>
          </a:xfrm>
          <a:prstGeom prst="rect">
            <a:avLst/>
          </a:prstGeo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solidFill>
                  <a:srgbClr val="FFFFFF"/>
                </a:solidFill>
                <a:effectLst/>
                <a:latin typeface="Helvetica" pitchFamily="2" charset="0"/>
              </a:rPr>
              <a:t>Add sub-text here</a:t>
            </a:r>
          </a:p>
        </p:txBody>
      </p:sp>
      <p:pic>
        <p:nvPicPr>
          <p:cNvPr id="10" name="Picture 9">
            <a:extLst>
              <a:ext uri="{FF2B5EF4-FFF2-40B4-BE49-F238E27FC236}">
                <a16:creationId xmlns:a16="http://schemas.microsoft.com/office/drawing/2014/main" id="{1CE73271-B72E-15AD-41E4-8FC8BB4ECE67}"/>
              </a:ext>
            </a:extLst>
          </p:cNvPr>
          <p:cNvPicPr>
            <a:picLocks noChangeAspect="1"/>
          </p:cNvPicPr>
          <p:nvPr userDrawn="1"/>
        </p:nvPicPr>
        <p:blipFill>
          <a:blip r:embed="rId3"/>
          <a:stretch>
            <a:fillRect/>
          </a:stretch>
        </p:blipFill>
        <p:spPr>
          <a:xfrm flipV="1">
            <a:off x="906162" y="3024895"/>
            <a:ext cx="5860774" cy="131702"/>
          </a:xfrm>
          <a:prstGeom prst="rect">
            <a:avLst/>
          </a:prstGeom>
        </p:spPr>
      </p:pic>
      <p:sp>
        <p:nvSpPr>
          <p:cNvPr id="15" name="Rectangle 14">
            <a:extLst>
              <a:ext uri="{FF2B5EF4-FFF2-40B4-BE49-F238E27FC236}">
                <a16:creationId xmlns:a16="http://schemas.microsoft.com/office/drawing/2014/main" id="{9A42F0FB-1FA2-C809-D351-C59DCC048BA6}"/>
              </a:ext>
            </a:extLst>
          </p:cNvPr>
          <p:cNvSpPr/>
          <p:nvPr userDrawn="1"/>
        </p:nvSpPr>
        <p:spPr>
          <a:xfrm rot="16200000">
            <a:off x="5304456" y="-7242"/>
            <a:ext cx="1583088" cy="12192000"/>
          </a:xfrm>
          <a:prstGeom prst="rect">
            <a:avLst/>
          </a:prstGeom>
          <a:gradFill>
            <a:gsLst>
              <a:gs pos="7000">
                <a:srgbClr val="DB1171">
                  <a:alpha val="0"/>
                </a:srgbClr>
              </a:gs>
              <a:gs pos="67000">
                <a:srgbClr val="DB1171">
                  <a:alpha val="79974"/>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422AADE6-154B-675F-75E1-FA174E1BFE66}"/>
              </a:ext>
            </a:extLst>
          </p:cNvPr>
          <p:cNvPicPr>
            <a:picLocks noChangeAspect="1"/>
          </p:cNvPicPr>
          <p:nvPr userDrawn="1"/>
        </p:nvPicPr>
        <p:blipFill>
          <a:blip r:embed="rId4"/>
          <a:stretch>
            <a:fillRect/>
          </a:stretch>
        </p:blipFill>
        <p:spPr>
          <a:xfrm>
            <a:off x="9934056" y="5964199"/>
            <a:ext cx="1703622" cy="474780"/>
          </a:xfrm>
          <a:prstGeom prst="rect">
            <a:avLst/>
          </a:prstGeom>
        </p:spPr>
      </p:pic>
    </p:spTree>
    <p:extLst>
      <p:ext uri="{BB962C8B-B14F-4D97-AF65-F5344CB8AC3E}">
        <p14:creationId xmlns:p14="http://schemas.microsoft.com/office/powerpoint/2010/main" val="4143028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2" name="Picture 1" descr="A person sitting at a table with a glass of water&#10;&#10;Description automatically generated">
            <a:extLst>
              <a:ext uri="{FF2B5EF4-FFF2-40B4-BE49-F238E27FC236}">
                <a16:creationId xmlns:a16="http://schemas.microsoft.com/office/drawing/2014/main" id="{F3FCE5A9-359D-FE85-F18B-26F7349E0B9B}"/>
              </a:ext>
            </a:extLst>
          </p:cNvPr>
          <p:cNvPicPr>
            <a:picLocks noChangeAspect="1"/>
          </p:cNvPicPr>
          <p:nvPr userDrawn="1"/>
        </p:nvPicPr>
        <p:blipFill rotWithShape="1">
          <a:blip r:embed="rId2"/>
          <a:srcRect t="20356" b="15031"/>
          <a:stretch/>
        </p:blipFill>
        <p:spPr>
          <a:xfrm flipH="1">
            <a:off x="5105401" y="0"/>
            <a:ext cx="7086600" cy="6880302"/>
          </a:xfrm>
          <a:prstGeom prst="rect">
            <a:avLst/>
          </a:prstGeom>
        </p:spPr>
      </p:pic>
      <p:sp>
        <p:nvSpPr>
          <p:cNvPr id="13" name="Rectangle 12">
            <a:extLst>
              <a:ext uri="{FF2B5EF4-FFF2-40B4-BE49-F238E27FC236}">
                <a16:creationId xmlns:a16="http://schemas.microsoft.com/office/drawing/2014/main" id="{3FED2092-4D90-300C-B8A7-FABFA760675A}"/>
              </a:ext>
            </a:extLst>
          </p:cNvPr>
          <p:cNvSpPr/>
          <p:nvPr userDrawn="1"/>
        </p:nvSpPr>
        <p:spPr>
          <a:xfrm>
            <a:off x="-1" y="0"/>
            <a:ext cx="10455966" cy="6858000"/>
          </a:xfrm>
          <a:prstGeom prst="rect">
            <a:avLst/>
          </a:prstGeom>
          <a:gradFill>
            <a:gsLst>
              <a:gs pos="1000">
                <a:srgbClr val="DB1171">
                  <a:alpha val="0"/>
                </a:srgbClr>
              </a:gs>
              <a:gs pos="48000">
                <a:srgbClr val="DB1171"/>
              </a:gs>
              <a:gs pos="100000">
                <a:srgbClr val="DB117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8A191DD-F633-DDC1-D4E5-D9757013739B}"/>
              </a:ext>
            </a:extLst>
          </p:cNvPr>
          <p:cNvSpPr>
            <a:spLocks noGrp="1"/>
          </p:cNvSpPr>
          <p:nvPr>
            <p:ph type="ctrTitle" hasCustomPrompt="1"/>
          </p:nvPr>
        </p:nvSpPr>
        <p:spPr>
          <a:xfrm>
            <a:off x="906162" y="1017955"/>
            <a:ext cx="6157247" cy="1790923"/>
          </a:xfrm>
          <a:prstGeom prst="rect">
            <a:avLst/>
          </a:prstGeom>
        </p:spPr>
        <p:txBody>
          <a:bodyPr anchor="b"/>
          <a:lstStyle>
            <a:lvl1pPr algn="l">
              <a:defRPr sz="4800" b="1">
                <a:solidFill>
                  <a:schemeClr val="bg1"/>
                </a:solidFill>
                <a:latin typeface="Arial" panose="020B0604020202020204" pitchFamily="34" charset="0"/>
                <a:cs typeface="Arial" panose="020B0604020202020204" pitchFamily="34" charset="0"/>
              </a:defRPr>
            </a:lvl1pPr>
          </a:lstStyle>
          <a:p>
            <a:r>
              <a:rPr lang="en-US" dirty="0"/>
              <a:t>Add Title Here</a:t>
            </a:r>
          </a:p>
        </p:txBody>
      </p:sp>
      <p:sp>
        <p:nvSpPr>
          <p:cNvPr id="9" name="Subtitle 2">
            <a:extLst>
              <a:ext uri="{FF2B5EF4-FFF2-40B4-BE49-F238E27FC236}">
                <a16:creationId xmlns:a16="http://schemas.microsoft.com/office/drawing/2014/main" id="{F149348B-20AF-0C35-DF11-14A78BEF7997}"/>
              </a:ext>
            </a:extLst>
          </p:cNvPr>
          <p:cNvSpPr>
            <a:spLocks noGrp="1"/>
          </p:cNvSpPr>
          <p:nvPr>
            <p:ph type="subTitle" idx="1" hasCustomPrompt="1"/>
          </p:nvPr>
        </p:nvSpPr>
        <p:spPr>
          <a:xfrm>
            <a:off x="906162" y="3372614"/>
            <a:ext cx="5189838" cy="1341157"/>
          </a:xfrm>
          <a:prstGeom prst="rect">
            <a:avLst/>
          </a:prstGeo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solidFill>
                  <a:srgbClr val="FFFFFF"/>
                </a:solidFill>
                <a:effectLst/>
                <a:latin typeface="Helvetica" pitchFamily="2" charset="0"/>
              </a:rPr>
              <a:t>Add sub-text here</a:t>
            </a:r>
          </a:p>
        </p:txBody>
      </p:sp>
      <p:sp>
        <p:nvSpPr>
          <p:cNvPr id="15" name="Rectangle 14">
            <a:extLst>
              <a:ext uri="{FF2B5EF4-FFF2-40B4-BE49-F238E27FC236}">
                <a16:creationId xmlns:a16="http://schemas.microsoft.com/office/drawing/2014/main" id="{9A42F0FB-1FA2-C809-D351-C59DCC048BA6}"/>
              </a:ext>
            </a:extLst>
          </p:cNvPr>
          <p:cNvSpPr/>
          <p:nvPr userDrawn="1"/>
        </p:nvSpPr>
        <p:spPr>
          <a:xfrm rot="16200000">
            <a:off x="5304456" y="-7242"/>
            <a:ext cx="1583088" cy="12192000"/>
          </a:xfrm>
          <a:prstGeom prst="rect">
            <a:avLst/>
          </a:prstGeom>
          <a:gradFill>
            <a:gsLst>
              <a:gs pos="7000">
                <a:srgbClr val="DB1171">
                  <a:alpha val="0"/>
                </a:srgbClr>
              </a:gs>
              <a:gs pos="67000">
                <a:srgbClr val="DB1171">
                  <a:alpha val="79974"/>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422AADE6-154B-675F-75E1-FA174E1BFE66}"/>
              </a:ext>
            </a:extLst>
          </p:cNvPr>
          <p:cNvPicPr>
            <a:picLocks noChangeAspect="1"/>
          </p:cNvPicPr>
          <p:nvPr userDrawn="1"/>
        </p:nvPicPr>
        <p:blipFill>
          <a:blip r:embed="rId3"/>
          <a:stretch>
            <a:fillRect/>
          </a:stretch>
        </p:blipFill>
        <p:spPr>
          <a:xfrm>
            <a:off x="9934056" y="5964199"/>
            <a:ext cx="1703622" cy="474780"/>
          </a:xfrm>
          <a:prstGeom prst="rect">
            <a:avLst/>
          </a:prstGeom>
        </p:spPr>
      </p:pic>
    </p:spTree>
    <p:extLst>
      <p:ext uri="{BB962C8B-B14F-4D97-AF65-F5344CB8AC3E}">
        <p14:creationId xmlns:p14="http://schemas.microsoft.com/office/powerpoint/2010/main" val="22427695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1" descr="A person sitting on a couch using a computer&#10;&#10;Description automatically generated">
            <a:extLst>
              <a:ext uri="{FF2B5EF4-FFF2-40B4-BE49-F238E27FC236}">
                <a16:creationId xmlns:a16="http://schemas.microsoft.com/office/drawing/2014/main" id="{60EB6F8C-DBAE-F5C5-4CA2-B3EBBE0AC109}"/>
              </a:ext>
            </a:extLst>
          </p:cNvPr>
          <p:cNvPicPr>
            <a:picLocks noChangeAspect="1"/>
          </p:cNvPicPr>
          <p:nvPr userDrawn="1"/>
        </p:nvPicPr>
        <p:blipFill>
          <a:blip r:embed="rId2"/>
          <a:srcRect r="34751"/>
          <a:stretch/>
        </p:blipFill>
        <p:spPr>
          <a:xfrm>
            <a:off x="5423197" y="-47797"/>
            <a:ext cx="6768803" cy="6928099"/>
          </a:xfrm>
          <a:prstGeom prst="rect">
            <a:avLst/>
          </a:prstGeom>
        </p:spPr>
      </p:pic>
      <p:sp>
        <p:nvSpPr>
          <p:cNvPr id="13" name="Rectangle 12">
            <a:extLst>
              <a:ext uri="{FF2B5EF4-FFF2-40B4-BE49-F238E27FC236}">
                <a16:creationId xmlns:a16="http://schemas.microsoft.com/office/drawing/2014/main" id="{3FED2092-4D90-300C-B8A7-FABFA760675A}"/>
              </a:ext>
            </a:extLst>
          </p:cNvPr>
          <p:cNvSpPr/>
          <p:nvPr userDrawn="1"/>
        </p:nvSpPr>
        <p:spPr>
          <a:xfrm>
            <a:off x="-1" y="0"/>
            <a:ext cx="10455966" cy="6858000"/>
          </a:xfrm>
          <a:prstGeom prst="rect">
            <a:avLst/>
          </a:prstGeom>
          <a:gradFill>
            <a:gsLst>
              <a:gs pos="1000">
                <a:srgbClr val="DB1171">
                  <a:alpha val="0"/>
                </a:srgbClr>
              </a:gs>
              <a:gs pos="48000">
                <a:srgbClr val="DB1171"/>
              </a:gs>
              <a:gs pos="100000">
                <a:srgbClr val="DB117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8A191DD-F633-DDC1-D4E5-D9757013739B}"/>
              </a:ext>
            </a:extLst>
          </p:cNvPr>
          <p:cNvSpPr>
            <a:spLocks noGrp="1"/>
          </p:cNvSpPr>
          <p:nvPr>
            <p:ph type="ctrTitle" hasCustomPrompt="1"/>
          </p:nvPr>
        </p:nvSpPr>
        <p:spPr>
          <a:xfrm>
            <a:off x="906162" y="1017955"/>
            <a:ext cx="6157247" cy="1790923"/>
          </a:xfrm>
          <a:prstGeom prst="rect">
            <a:avLst/>
          </a:prstGeom>
        </p:spPr>
        <p:txBody>
          <a:bodyPr anchor="b"/>
          <a:lstStyle>
            <a:lvl1pPr algn="l">
              <a:defRPr sz="4800" b="1">
                <a:solidFill>
                  <a:schemeClr val="bg1"/>
                </a:solidFill>
                <a:latin typeface="Arial" panose="020B0604020202020204" pitchFamily="34" charset="0"/>
                <a:cs typeface="Arial" panose="020B0604020202020204" pitchFamily="34" charset="0"/>
              </a:defRPr>
            </a:lvl1pPr>
          </a:lstStyle>
          <a:p>
            <a:r>
              <a:rPr lang="en-US" dirty="0"/>
              <a:t>Add Title Here</a:t>
            </a:r>
          </a:p>
        </p:txBody>
      </p:sp>
      <p:sp>
        <p:nvSpPr>
          <p:cNvPr id="9" name="Subtitle 2">
            <a:extLst>
              <a:ext uri="{FF2B5EF4-FFF2-40B4-BE49-F238E27FC236}">
                <a16:creationId xmlns:a16="http://schemas.microsoft.com/office/drawing/2014/main" id="{F149348B-20AF-0C35-DF11-14A78BEF7997}"/>
              </a:ext>
            </a:extLst>
          </p:cNvPr>
          <p:cNvSpPr>
            <a:spLocks noGrp="1"/>
          </p:cNvSpPr>
          <p:nvPr>
            <p:ph type="subTitle" idx="1" hasCustomPrompt="1"/>
          </p:nvPr>
        </p:nvSpPr>
        <p:spPr>
          <a:xfrm>
            <a:off x="906162" y="3372614"/>
            <a:ext cx="5189838" cy="1341157"/>
          </a:xfrm>
          <a:prstGeom prst="rect">
            <a:avLst/>
          </a:prstGeo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solidFill>
                  <a:srgbClr val="FFFFFF"/>
                </a:solidFill>
                <a:effectLst/>
                <a:latin typeface="Helvetica" pitchFamily="2" charset="0"/>
              </a:rPr>
              <a:t>Add sub-text here</a:t>
            </a:r>
          </a:p>
        </p:txBody>
      </p:sp>
      <p:pic>
        <p:nvPicPr>
          <p:cNvPr id="10" name="Picture 9">
            <a:extLst>
              <a:ext uri="{FF2B5EF4-FFF2-40B4-BE49-F238E27FC236}">
                <a16:creationId xmlns:a16="http://schemas.microsoft.com/office/drawing/2014/main" id="{1CE73271-B72E-15AD-41E4-8FC8BB4ECE67}"/>
              </a:ext>
            </a:extLst>
          </p:cNvPr>
          <p:cNvPicPr>
            <a:picLocks noChangeAspect="1"/>
          </p:cNvPicPr>
          <p:nvPr userDrawn="1"/>
        </p:nvPicPr>
        <p:blipFill>
          <a:blip r:embed="rId3"/>
          <a:stretch>
            <a:fillRect/>
          </a:stretch>
        </p:blipFill>
        <p:spPr>
          <a:xfrm flipV="1">
            <a:off x="906162" y="3024895"/>
            <a:ext cx="5860774" cy="131702"/>
          </a:xfrm>
          <a:prstGeom prst="rect">
            <a:avLst/>
          </a:prstGeom>
        </p:spPr>
      </p:pic>
      <p:sp>
        <p:nvSpPr>
          <p:cNvPr id="15" name="Rectangle 14">
            <a:extLst>
              <a:ext uri="{FF2B5EF4-FFF2-40B4-BE49-F238E27FC236}">
                <a16:creationId xmlns:a16="http://schemas.microsoft.com/office/drawing/2014/main" id="{9A42F0FB-1FA2-C809-D351-C59DCC048BA6}"/>
              </a:ext>
            </a:extLst>
          </p:cNvPr>
          <p:cNvSpPr/>
          <p:nvPr userDrawn="1"/>
        </p:nvSpPr>
        <p:spPr>
          <a:xfrm rot="16200000">
            <a:off x="5304456" y="-7242"/>
            <a:ext cx="1583088" cy="12192000"/>
          </a:xfrm>
          <a:prstGeom prst="rect">
            <a:avLst/>
          </a:prstGeom>
          <a:gradFill>
            <a:gsLst>
              <a:gs pos="7000">
                <a:srgbClr val="DB1171">
                  <a:alpha val="0"/>
                </a:srgbClr>
              </a:gs>
              <a:gs pos="67000">
                <a:srgbClr val="DB1171">
                  <a:alpha val="79974"/>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422AADE6-154B-675F-75E1-FA174E1BFE66}"/>
              </a:ext>
            </a:extLst>
          </p:cNvPr>
          <p:cNvPicPr>
            <a:picLocks noChangeAspect="1"/>
          </p:cNvPicPr>
          <p:nvPr userDrawn="1"/>
        </p:nvPicPr>
        <p:blipFill>
          <a:blip r:embed="rId4"/>
          <a:stretch>
            <a:fillRect/>
          </a:stretch>
        </p:blipFill>
        <p:spPr>
          <a:xfrm>
            <a:off x="9934056" y="5964199"/>
            <a:ext cx="1703622" cy="474780"/>
          </a:xfrm>
          <a:prstGeom prst="rect">
            <a:avLst/>
          </a:prstGeom>
        </p:spPr>
      </p:pic>
    </p:spTree>
    <p:extLst>
      <p:ext uri="{BB962C8B-B14F-4D97-AF65-F5344CB8AC3E}">
        <p14:creationId xmlns:p14="http://schemas.microsoft.com/office/powerpoint/2010/main" val="8491515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4" name="Picture 3" descr="A person typing on a computer&#10;&#10;Description automatically generated">
            <a:extLst>
              <a:ext uri="{FF2B5EF4-FFF2-40B4-BE49-F238E27FC236}">
                <a16:creationId xmlns:a16="http://schemas.microsoft.com/office/drawing/2014/main" id="{FA858985-58A4-54DE-BA4F-81D3A9F579C1}"/>
              </a:ext>
            </a:extLst>
          </p:cNvPr>
          <p:cNvPicPr>
            <a:picLocks noChangeAspect="1"/>
          </p:cNvPicPr>
          <p:nvPr userDrawn="1"/>
        </p:nvPicPr>
        <p:blipFill>
          <a:blip r:embed="rId2"/>
          <a:srcRect r="33923"/>
          <a:stretch/>
        </p:blipFill>
        <p:spPr>
          <a:xfrm>
            <a:off x="5372515" y="0"/>
            <a:ext cx="6819486" cy="6880302"/>
          </a:xfrm>
          <a:prstGeom prst="rect">
            <a:avLst/>
          </a:prstGeom>
        </p:spPr>
      </p:pic>
      <p:sp>
        <p:nvSpPr>
          <p:cNvPr id="13" name="Rectangle 12">
            <a:extLst>
              <a:ext uri="{FF2B5EF4-FFF2-40B4-BE49-F238E27FC236}">
                <a16:creationId xmlns:a16="http://schemas.microsoft.com/office/drawing/2014/main" id="{3FED2092-4D90-300C-B8A7-FABFA760675A}"/>
              </a:ext>
            </a:extLst>
          </p:cNvPr>
          <p:cNvSpPr/>
          <p:nvPr userDrawn="1"/>
        </p:nvSpPr>
        <p:spPr>
          <a:xfrm>
            <a:off x="-1" y="0"/>
            <a:ext cx="10455966" cy="6858000"/>
          </a:xfrm>
          <a:prstGeom prst="rect">
            <a:avLst/>
          </a:prstGeom>
          <a:gradFill>
            <a:gsLst>
              <a:gs pos="1000">
                <a:srgbClr val="DB1171">
                  <a:alpha val="0"/>
                </a:srgbClr>
              </a:gs>
              <a:gs pos="48000">
                <a:srgbClr val="DB1171"/>
              </a:gs>
              <a:gs pos="100000">
                <a:srgbClr val="DB117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A42F0FB-1FA2-C809-D351-C59DCC048BA6}"/>
              </a:ext>
            </a:extLst>
          </p:cNvPr>
          <p:cNvSpPr/>
          <p:nvPr userDrawn="1"/>
        </p:nvSpPr>
        <p:spPr>
          <a:xfrm rot="16200000">
            <a:off x="5304456" y="-7242"/>
            <a:ext cx="1583088" cy="12192000"/>
          </a:xfrm>
          <a:prstGeom prst="rect">
            <a:avLst/>
          </a:prstGeom>
          <a:gradFill>
            <a:gsLst>
              <a:gs pos="7000">
                <a:srgbClr val="DB1171">
                  <a:alpha val="0"/>
                </a:srgbClr>
              </a:gs>
              <a:gs pos="67000">
                <a:srgbClr val="DB1171">
                  <a:alpha val="79974"/>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422AADE6-154B-675F-75E1-FA174E1BFE66}"/>
              </a:ext>
            </a:extLst>
          </p:cNvPr>
          <p:cNvPicPr>
            <a:picLocks noChangeAspect="1"/>
          </p:cNvPicPr>
          <p:nvPr userDrawn="1"/>
        </p:nvPicPr>
        <p:blipFill>
          <a:blip r:embed="rId3"/>
          <a:stretch>
            <a:fillRect/>
          </a:stretch>
        </p:blipFill>
        <p:spPr>
          <a:xfrm>
            <a:off x="9934056" y="5964199"/>
            <a:ext cx="1703622" cy="474780"/>
          </a:xfrm>
          <a:prstGeom prst="rect">
            <a:avLst/>
          </a:prstGeom>
        </p:spPr>
      </p:pic>
    </p:spTree>
    <p:extLst>
      <p:ext uri="{BB962C8B-B14F-4D97-AF65-F5344CB8AC3E}">
        <p14:creationId xmlns:p14="http://schemas.microsoft.com/office/powerpoint/2010/main" val="42739513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3" name="Picture 2" descr="A person holding a phone&#10;&#10;Description automatically generated">
            <a:extLst>
              <a:ext uri="{FF2B5EF4-FFF2-40B4-BE49-F238E27FC236}">
                <a16:creationId xmlns:a16="http://schemas.microsoft.com/office/drawing/2014/main" id="{0AF09364-FFB3-F55D-EFCE-DAFF1AB0216B}"/>
              </a:ext>
            </a:extLst>
          </p:cNvPr>
          <p:cNvPicPr>
            <a:picLocks noChangeAspect="1"/>
          </p:cNvPicPr>
          <p:nvPr userDrawn="1"/>
        </p:nvPicPr>
        <p:blipFill>
          <a:blip r:embed="rId2"/>
          <a:srcRect r="30577"/>
          <a:stretch/>
        </p:blipFill>
        <p:spPr>
          <a:xfrm>
            <a:off x="4997302" y="-22303"/>
            <a:ext cx="7194698" cy="6906373"/>
          </a:xfrm>
          <a:prstGeom prst="rect">
            <a:avLst/>
          </a:prstGeom>
        </p:spPr>
      </p:pic>
      <p:sp>
        <p:nvSpPr>
          <p:cNvPr id="13" name="Rectangle 12">
            <a:extLst>
              <a:ext uri="{FF2B5EF4-FFF2-40B4-BE49-F238E27FC236}">
                <a16:creationId xmlns:a16="http://schemas.microsoft.com/office/drawing/2014/main" id="{3FED2092-4D90-300C-B8A7-FABFA760675A}"/>
              </a:ext>
            </a:extLst>
          </p:cNvPr>
          <p:cNvSpPr/>
          <p:nvPr userDrawn="1"/>
        </p:nvSpPr>
        <p:spPr>
          <a:xfrm>
            <a:off x="-1" y="0"/>
            <a:ext cx="10455966" cy="6858000"/>
          </a:xfrm>
          <a:prstGeom prst="rect">
            <a:avLst/>
          </a:prstGeom>
          <a:gradFill>
            <a:gsLst>
              <a:gs pos="1000">
                <a:srgbClr val="DB1171">
                  <a:alpha val="0"/>
                </a:srgbClr>
              </a:gs>
              <a:gs pos="48000">
                <a:srgbClr val="DB1171"/>
              </a:gs>
              <a:gs pos="100000">
                <a:srgbClr val="DB117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A42F0FB-1FA2-C809-D351-C59DCC048BA6}"/>
              </a:ext>
            </a:extLst>
          </p:cNvPr>
          <p:cNvSpPr/>
          <p:nvPr userDrawn="1"/>
        </p:nvSpPr>
        <p:spPr>
          <a:xfrm rot="16200000">
            <a:off x="5304456" y="-7242"/>
            <a:ext cx="1583088" cy="12192000"/>
          </a:xfrm>
          <a:prstGeom prst="rect">
            <a:avLst/>
          </a:prstGeom>
          <a:gradFill>
            <a:gsLst>
              <a:gs pos="7000">
                <a:srgbClr val="DB1171">
                  <a:alpha val="0"/>
                </a:srgbClr>
              </a:gs>
              <a:gs pos="67000">
                <a:srgbClr val="DB1171">
                  <a:alpha val="79974"/>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422AADE6-154B-675F-75E1-FA174E1BFE66}"/>
              </a:ext>
            </a:extLst>
          </p:cNvPr>
          <p:cNvPicPr>
            <a:picLocks noChangeAspect="1"/>
          </p:cNvPicPr>
          <p:nvPr userDrawn="1"/>
        </p:nvPicPr>
        <p:blipFill>
          <a:blip r:embed="rId3"/>
          <a:stretch>
            <a:fillRect/>
          </a:stretch>
        </p:blipFill>
        <p:spPr>
          <a:xfrm>
            <a:off x="9934056" y="5964199"/>
            <a:ext cx="1703622" cy="474780"/>
          </a:xfrm>
          <a:prstGeom prst="rect">
            <a:avLst/>
          </a:prstGeom>
        </p:spPr>
      </p:pic>
    </p:spTree>
    <p:extLst>
      <p:ext uri="{BB962C8B-B14F-4D97-AF65-F5344CB8AC3E}">
        <p14:creationId xmlns:p14="http://schemas.microsoft.com/office/powerpoint/2010/main" val="9418856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theme" Target="../theme/theme10.xml"/><Relationship Id="rId1" Type="http://schemas.openxmlformats.org/officeDocument/2006/relationships/slideLayout" Target="../slideLayouts/slideLayout34.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theme" Target="../theme/theme11.xml"/><Relationship Id="rId1" Type="http://schemas.openxmlformats.org/officeDocument/2006/relationships/slideLayout" Target="../slideLayouts/slideLayout35.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6.emf"/></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theme" Target="../theme/theme12.xml"/><Relationship Id="rId1" Type="http://schemas.openxmlformats.org/officeDocument/2006/relationships/slideLayout" Target="../slideLayouts/slideLayout36.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theme" Target="../theme/theme2.xml"/><Relationship Id="rId7"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theme" Target="../theme/theme3.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9.emf"/><Relationship Id="rId5" Type="http://schemas.openxmlformats.org/officeDocument/2006/relationships/theme" Target="../theme/theme4.xml"/><Relationship Id="rId4"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0.xml"/><Relationship Id="rId7" Type="http://schemas.openxmlformats.org/officeDocument/2006/relationships/image" Target="../media/image1.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5.emf"/><Relationship Id="rId4" Type="http://schemas.openxmlformats.org/officeDocument/2006/relationships/theme" Target="../theme/theme5.xml"/><Relationship Id="rId9"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3.xml"/><Relationship Id="rId7" Type="http://schemas.openxmlformats.org/officeDocument/2006/relationships/image" Target="../media/image1.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5.emf"/><Relationship Id="rId4" Type="http://schemas.openxmlformats.org/officeDocument/2006/relationships/theme" Target="../theme/theme6.xml"/><Relationship Id="rId9"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6.xml"/><Relationship Id="rId7" Type="http://schemas.openxmlformats.org/officeDocument/2006/relationships/image" Target="../media/image1.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9.emf"/><Relationship Id="rId4" Type="http://schemas.openxmlformats.org/officeDocument/2006/relationships/theme" Target="../theme/theme7.xml"/><Relationship Id="rId9"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theme" Target="../theme/theme8.xml"/><Relationship Id="rId1" Type="http://schemas.openxmlformats.org/officeDocument/2006/relationships/slideLayout" Target="../slideLayouts/slideLayout27.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slideLayout" Target="../slideLayouts/slideLayout30.xml"/><Relationship Id="rId7" Type="http://schemas.openxmlformats.org/officeDocument/2006/relationships/theme" Target="../theme/theme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EBFBD"/>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5C8D8B5-9ED5-45E8-4EA1-A216CAC0F570}"/>
              </a:ext>
            </a:extLst>
          </p:cNvPr>
          <p:cNvPicPr>
            <a:picLocks noChangeAspect="1"/>
          </p:cNvPicPr>
          <p:nvPr userDrawn="1"/>
        </p:nvPicPr>
        <p:blipFill>
          <a:blip r:embed="rId4"/>
          <a:stretch>
            <a:fillRect/>
          </a:stretch>
        </p:blipFill>
        <p:spPr>
          <a:xfrm>
            <a:off x="10343636" y="1106627"/>
            <a:ext cx="2087998" cy="1979115"/>
          </a:xfrm>
          <a:prstGeom prst="rect">
            <a:avLst/>
          </a:prstGeom>
        </p:spPr>
      </p:pic>
      <p:pic>
        <p:nvPicPr>
          <p:cNvPr id="36" name="Picture 35" descr="A yellow rectangular object with a black background&#10;&#10;Description automatically generated">
            <a:extLst>
              <a:ext uri="{FF2B5EF4-FFF2-40B4-BE49-F238E27FC236}">
                <a16:creationId xmlns:a16="http://schemas.microsoft.com/office/drawing/2014/main" id="{F788A4E2-CAEC-4F3B-5E4F-329AE481ED99}"/>
              </a:ext>
            </a:extLst>
          </p:cNvPr>
          <p:cNvPicPr>
            <a:picLocks noChangeAspect="1"/>
          </p:cNvPicPr>
          <p:nvPr userDrawn="1"/>
        </p:nvPicPr>
        <p:blipFill>
          <a:blip r:embed="rId5"/>
          <a:stretch>
            <a:fillRect/>
          </a:stretch>
        </p:blipFill>
        <p:spPr>
          <a:xfrm>
            <a:off x="1949931" y="-139984"/>
            <a:ext cx="3719918" cy="3225726"/>
          </a:xfrm>
          <a:prstGeom prst="rect">
            <a:avLst/>
          </a:prstGeom>
        </p:spPr>
      </p:pic>
      <p:pic>
        <p:nvPicPr>
          <p:cNvPr id="2" name="Picture 1" descr="A blue rectangular object with a black background&#10;&#10;Description automatically generated">
            <a:extLst>
              <a:ext uri="{FF2B5EF4-FFF2-40B4-BE49-F238E27FC236}">
                <a16:creationId xmlns:a16="http://schemas.microsoft.com/office/drawing/2014/main" id="{58F104F9-F409-9EB2-4003-BEC94BF3F994}"/>
              </a:ext>
            </a:extLst>
          </p:cNvPr>
          <p:cNvPicPr>
            <a:picLocks noChangeAspect="1"/>
          </p:cNvPicPr>
          <p:nvPr userDrawn="1"/>
        </p:nvPicPr>
        <p:blipFill>
          <a:blip r:embed="rId6"/>
          <a:stretch>
            <a:fillRect/>
          </a:stretch>
        </p:blipFill>
        <p:spPr>
          <a:xfrm>
            <a:off x="6069495" y="1421091"/>
            <a:ext cx="3279157" cy="2174224"/>
          </a:xfrm>
          <a:prstGeom prst="rect">
            <a:avLst/>
          </a:prstGeom>
        </p:spPr>
      </p:pic>
      <p:pic>
        <p:nvPicPr>
          <p:cNvPr id="3" name="Picture 2">
            <a:extLst>
              <a:ext uri="{FF2B5EF4-FFF2-40B4-BE49-F238E27FC236}">
                <a16:creationId xmlns:a16="http://schemas.microsoft.com/office/drawing/2014/main" id="{6F8A5775-040B-0F0D-26BF-6689EBC18B63}"/>
              </a:ext>
            </a:extLst>
          </p:cNvPr>
          <p:cNvPicPr>
            <a:picLocks noChangeAspect="1"/>
          </p:cNvPicPr>
          <p:nvPr userDrawn="1"/>
        </p:nvPicPr>
        <p:blipFill>
          <a:blip r:embed="rId7"/>
          <a:stretch>
            <a:fillRect/>
          </a:stretch>
        </p:blipFill>
        <p:spPr>
          <a:xfrm>
            <a:off x="-241186" y="1778432"/>
            <a:ext cx="1791471" cy="1816883"/>
          </a:xfrm>
          <a:prstGeom prst="rect">
            <a:avLst/>
          </a:prstGeom>
        </p:spPr>
      </p:pic>
      <p:pic>
        <p:nvPicPr>
          <p:cNvPr id="5" name="Picture 4">
            <a:extLst>
              <a:ext uri="{FF2B5EF4-FFF2-40B4-BE49-F238E27FC236}">
                <a16:creationId xmlns:a16="http://schemas.microsoft.com/office/drawing/2014/main" id="{4B8C9F20-1CE6-9119-5122-3EBC9363F236}"/>
              </a:ext>
            </a:extLst>
          </p:cNvPr>
          <p:cNvPicPr>
            <a:picLocks noChangeAspect="1"/>
          </p:cNvPicPr>
          <p:nvPr userDrawn="1"/>
        </p:nvPicPr>
        <p:blipFill>
          <a:blip r:embed="rId8"/>
          <a:stretch>
            <a:fillRect/>
          </a:stretch>
        </p:blipFill>
        <p:spPr>
          <a:xfrm>
            <a:off x="9934056" y="5971573"/>
            <a:ext cx="1703621" cy="474780"/>
          </a:xfrm>
          <a:prstGeom prst="rect">
            <a:avLst/>
          </a:prstGeom>
        </p:spPr>
      </p:pic>
    </p:spTree>
    <p:extLst>
      <p:ext uri="{BB962C8B-B14F-4D97-AF65-F5344CB8AC3E}">
        <p14:creationId xmlns:p14="http://schemas.microsoft.com/office/powerpoint/2010/main" val="3707099109"/>
      </p:ext>
    </p:extLst>
  </p:cSld>
  <p:clrMap bg1="lt1" tx1="dk1" bg2="lt2" tx2="dk2" accent1="accent1" accent2="accent2" accent3="accent3" accent4="accent4" accent5="accent5" accent6="accent6" hlink="hlink" folHlink="folHlink"/>
  <p:sldLayoutIdLst>
    <p:sldLayoutId id="2147483649" r:id="rId1"/>
    <p:sldLayoutId id="214748367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5EBFBD"/>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362235-B76A-B8A6-659E-2E0F6A9B266B}"/>
              </a:ext>
            </a:extLst>
          </p:cNvPr>
          <p:cNvPicPr>
            <a:picLocks noChangeAspect="1"/>
          </p:cNvPicPr>
          <p:nvPr userDrawn="1"/>
        </p:nvPicPr>
        <p:blipFill>
          <a:blip r:embed="rId3"/>
          <a:stretch>
            <a:fillRect/>
          </a:stretch>
        </p:blipFill>
        <p:spPr>
          <a:xfrm>
            <a:off x="9934056" y="5964199"/>
            <a:ext cx="1703622" cy="474780"/>
          </a:xfrm>
          <a:prstGeom prst="rect">
            <a:avLst/>
          </a:prstGeom>
        </p:spPr>
      </p:pic>
    </p:spTree>
    <p:extLst>
      <p:ext uri="{BB962C8B-B14F-4D97-AF65-F5344CB8AC3E}">
        <p14:creationId xmlns:p14="http://schemas.microsoft.com/office/powerpoint/2010/main" val="2124012124"/>
      </p:ext>
    </p:extLst>
  </p:cSld>
  <p:clrMap bg1="lt1" tx1="dk1" bg2="lt2" tx2="dk2" accent1="accent1" accent2="accent2" accent3="accent3" accent4="accent4" accent5="accent5" accent6="accent6" hlink="hlink" folHlink="folHlink"/>
  <p:sldLayoutIdLst>
    <p:sldLayoutId id="214748368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DB117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90263F-6BB5-B633-866C-187A19E2E334}"/>
              </a:ext>
            </a:extLst>
          </p:cNvPr>
          <p:cNvPicPr>
            <a:picLocks noChangeAspect="1"/>
          </p:cNvPicPr>
          <p:nvPr userDrawn="1"/>
        </p:nvPicPr>
        <p:blipFill>
          <a:blip r:embed="rId3"/>
          <a:stretch>
            <a:fillRect/>
          </a:stretch>
        </p:blipFill>
        <p:spPr>
          <a:xfrm>
            <a:off x="9934057" y="5963081"/>
            <a:ext cx="1703621" cy="495889"/>
          </a:xfrm>
          <a:prstGeom prst="rect">
            <a:avLst/>
          </a:prstGeom>
        </p:spPr>
      </p:pic>
      <p:pic>
        <p:nvPicPr>
          <p:cNvPr id="12" name="Picture 11">
            <a:extLst>
              <a:ext uri="{FF2B5EF4-FFF2-40B4-BE49-F238E27FC236}">
                <a16:creationId xmlns:a16="http://schemas.microsoft.com/office/drawing/2014/main" id="{9E229C97-9E95-6EBD-6CA9-2B2732ADF536}"/>
              </a:ext>
            </a:extLst>
          </p:cNvPr>
          <p:cNvPicPr>
            <a:picLocks noChangeAspect="1"/>
          </p:cNvPicPr>
          <p:nvPr userDrawn="1"/>
        </p:nvPicPr>
        <p:blipFill>
          <a:blip r:embed="rId4"/>
          <a:stretch>
            <a:fillRect/>
          </a:stretch>
        </p:blipFill>
        <p:spPr>
          <a:xfrm>
            <a:off x="1861559" y="6087642"/>
            <a:ext cx="1515328" cy="272759"/>
          </a:xfrm>
          <a:prstGeom prst="rect">
            <a:avLst/>
          </a:prstGeom>
        </p:spPr>
      </p:pic>
      <p:pic>
        <p:nvPicPr>
          <p:cNvPr id="16" name="Picture 15">
            <a:extLst>
              <a:ext uri="{FF2B5EF4-FFF2-40B4-BE49-F238E27FC236}">
                <a16:creationId xmlns:a16="http://schemas.microsoft.com/office/drawing/2014/main" id="{9275AF72-F686-B9D7-D73C-F5A2C0125CF6}"/>
              </a:ext>
            </a:extLst>
          </p:cNvPr>
          <p:cNvPicPr>
            <a:picLocks noChangeAspect="1"/>
          </p:cNvPicPr>
          <p:nvPr userDrawn="1"/>
        </p:nvPicPr>
        <p:blipFill>
          <a:blip r:embed="rId5"/>
          <a:stretch>
            <a:fillRect/>
          </a:stretch>
        </p:blipFill>
        <p:spPr>
          <a:xfrm>
            <a:off x="3845924" y="6039104"/>
            <a:ext cx="1338659" cy="369833"/>
          </a:xfrm>
          <a:prstGeom prst="rect">
            <a:avLst/>
          </a:prstGeom>
        </p:spPr>
      </p:pic>
      <p:pic>
        <p:nvPicPr>
          <p:cNvPr id="17" name="Picture 16">
            <a:extLst>
              <a:ext uri="{FF2B5EF4-FFF2-40B4-BE49-F238E27FC236}">
                <a16:creationId xmlns:a16="http://schemas.microsoft.com/office/drawing/2014/main" id="{AD7CBB0E-7228-47E6-5D40-1B9F72CA1202}"/>
              </a:ext>
            </a:extLst>
          </p:cNvPr>
          <p:cNvPicPr>
            <a:picLocks noChangeAspect="1"/>
          </p:cNvPicPr>
          <p:nvPr userDrawn="1"/>
        </p:nvPicPr>
        <p:blipFill>
          <a:blip r:embed="rId6"/>
          <a:stretch>
            <a:fillRect/>
          </a:stretch>
        </p:blipFill>
        <p:spPr>
          <a:xfrm>
            <a:off x="554322" y="5989070"/>
            <a:ext cx="838200" cy="469900"/>
          </a:xfrm>
          <a:prstGeom prst="rect">
            <a:avLst/>
          </a:prstGeom>
        </p:spPr>
      </p:pic>
    </p:spTree>
    <p:extLst>
      <p:ext uri="{BB962C8B-B14F-4D97-AF65-F5344CB8AC3E}">
        <p14:creationId xmlns:p14="http://schemas.microsoft.com/office/powerpoint/2010/main" val="4167435714"/>
      </p:ext>
    </p:extLst>
  </p:cSld>
  <p:clrMap bg1="lt1" tx1="dk1" bg2="lt2" tx2="dk2" accent1="accent1" accent2="accent2" accent3="accent3" accent4="accent4" accent5="accent5" accent6="accent6" hlink="hlink" folHlink="folHlink"/>
  <p:sldLayoutIdLst>
    <p:sldLayoutId id="214748367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5EBFBD"/>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AA079B5-277A-7A4C-4FDC-DD35058D9D1E}"/>
              </a:ext>
            </a:extLst>
          </p:cNvPr>
          <p:cNvGrpSpPr/>
          <p:nvPr userDrawn="1"/>
        </p:nvGrpSpPr>
        <p:grpSpPr>
          <a:xfrm>
            <a:off x="554322" y="5989070"/>
            <a:ext cx="4630261" cy="469900"/>
            <a:chOff x="554322" y="5989070"/>
            <a:chExt cx="4630261" cy="469900"/>
          </a:xfrm>
        </p:grpSpPr>
        <p:pic>
          <p:nvPicPr>
            <p:cNvPr id="10" name="Picture 9">
              <a:extLst>
                <a:ext uri="{FF2B5EF4-FFF2-40B4-BE49-F238E27FC236}">
                  <a16:creationId xmlns:a16="http://schemas.microsoft.com/office/drawing/2014/main" id="{82A9241D-38EC-0685-8EAE-F949998242D2}"/>
                </a:ext>
              </a:extLst>
            </p:cNvPr>
            <p:cNvPicPr>
              <a:picLocks noChangeAspect="1"/>
            </p:cNvPicPr>
            <p:nvPr userDrawn="1"/>
          </p:nvPicPr>
          <p:blipFill>
            <a:blip r:embed="rId3"/>
            <a:stretch>
              <a:fillRect/>
            </a:stretch>
          </p:blipFill>
          <p:spPr>
            <a:xfrm>
              <a:off x="1861559" y="6087642"/>
              <a:ext cx="1515328" cy="272759"/>
            </a:xfrm>
            <a:prstGeom prst="rect">
              <a:avLst/>
            </a:prstGeom>
          </p:spPr>
        </p:pic>
        <p:pic>
          <p:nvPicPr>
            <p:cNvPr id="11" name="Picture 10">
              <a:extLst>
                <a:ext uri="{FF2B5EF4-FFF2-40B4-BE49-F238E27FC236}">
                  <a16:creationId xmlns:a16="http://schemas.microsoft.com/office/drawing/2014/main" id="{57131D53-AEE7-1D18-B528-DDFDA6A5A661}"/>
                </a:ext>
              </a:extLst>
            </p:cNvPr>
            <p:cNvPicPr>
              <a:picLocks noChangeAspect="1"/>
            </p:cNvPicPr>
            <p:nvPr userDrawn="1"/>
          </p:nvPicPr>
          <p:blipFill>
            <a:blip r:embed="rId4"/>
            <a:stretch>
              <a:fillRect/>
            </a:stretch>
          </p:blipFill>
          <p:spPr>
            <a:xfrm>
              <a:off x="3845924" y="6039104"/>
              <a:ext cx="1338659" cy="369833"/>
            </a:xfrm>
            <a:prstGeom prst="rect">
              <a:avLst/>
            </a:prstGeom>
          </p:spPr>
        </p:pic>
        <p:pic>
          <p:nvPicPr>
            <p:cNvPr id="12" name="Picture 11">
              <a:extLst>
                <a:ext uri="{FF2B5EF4-FFF2-40B4-BE49-F238E27FC236}">
                  <a16:creationId xmlns:a16="http://schemas.microsoft.com/office/drawing/2014/main" id="{521C8479-3D33-B840-C6E6-D543D0B4C6A9}"/>
                </a:ext>
              </a:extLst>
            </p:cNvPr>
            <p:cNvPicPr>
              <a:picLocks noChangeAspect="1"/>
            </p:cNvPicPr>
            <p:nvPr userDrawn="1"/>
          </p:nvPicPr>
          <p:blipFill>
            <a:blip r:embed="rId5"/>
            <a:stretch>
              <a:fillRect/>
            </a:stretch>
          </p:blipFill>
          <p:spPr>
            <a:xfrm>
              <a:off x="554322" y="5989070"/>
              <a:ext cx="838200" cy="469900"/>
            </a:xfrm>
            <a:prstGeom prst="rect">
              <a:avLst/>
            </a:prstGeom>
          </p:spPr>
        </p:pic>
      </p:grpSp>
      <p:pic>
        <p:nvPicPr>
          <p:cNvPr id="3" name="Picture 2">
            <a:extLst>
              <a:ext uri="{FF2B5EF4-FFF2-40B4-BE49-F238E27FC236}">
                <a16:creationId xmlns:a16="http://schemas.microsoft.com/office/drawing/2014/main" id="{0185C2B3-132C-C54F-28C6-2A5296969862}"/>
              </a:ext>
            </a:extLst>
          </p:cNvPr>
          <p:cNvPicPr>
            <a:picLocks noChangeAspect="1"/>
          </p:cNvPicPr>
          <p:nvPr userDrawn="1"/>
        </p:nvPicPr>
        <p:blipFill>
          <a:blip r:embed="rId6"/>
          <a:stretch>
            <a:fillRect/>
          </a:stretch>
        </p:blipFill>
        <p:spPr>
          <a:xfrm>
            <a:off x="9934056" y="5964199"/>
            <a:ext cx="1703622" cy="474780"/>
          </a:xfrm>
          <a:prstGeom prst="rect">
            <a:avLst/>
          </a:prstGeom>
        </p:spPr>
      </p:pic>
    </p:spTree>
    <p:extLst>
      <p:ext uri="{BB962C8B-B14F-4D97-AF65-F5344CB8AC3E}">
        <p14:creationId xmlns:p14="http://schemas.microsoft.com/office/powerpoint/2010/main" val="107376729"/>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B117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E3D805D-CDD4-0AC8-0AB1-31D7A6604BA1}"/>
              </a:ext>
            </a:extLst>
          </p:cNvPr>
          <p:cNvPicPr>
            <a:picLocks noChangeAspect="1"/>
          </p:cNvPicPr>
          <p:nvPr userDrawn="1"/>
        </p:nvPicPr>
        <p:blipFill>
          <a:blip r:embed="rId4"/>
          <a:stretch>
            <a:fillRect/>
          </a:stretch>
        </p:blipFill>
        <p:spPr>
          <a:xfrm>
            <a:off x="10343636" y="1106627"/>
            <a:ext cx="2087998" cy="1979115"/>
          </a:xfrm>
          <a:prstGeom prst="rect">
            <a:avLst/>
          </a:prstGeom>
        </p:spPr>
      </p:pic>
      <p:pic>
        <p:nvPicPr>
          <p:cNvPr id="18" name="Picture 17" descr="A yellow rectangular object with a black background&#10;&#10;Description automatically generated">
            <a:extLst>
              <a:ext uri="{FF2B5EF4-FFF2-40B4-BE49-F238E27FC236}">
                <a16:creationId xmlns:a16="http://schemas.microsoft.com/office/drawing/2014/main" id="{67797B52-C3E4-4B09-800F-58F45E4C75CC}"/>
              </a:ext>
            </a:extLst>
          </p:cNvPr>
          <p:cNvPicPr>
            <a:picLocks noChangeAspect="1"/>
          </p:cNvPicPr>
          <p:nvPr userDrawn="1"/>
        </p:nvPicPr>
        <p:blipFill>
          <a:blip r:embed="rId5"/>
          <a:stretch>
            <a:fillRect/>
          </a:stretch>
        </p:blipFill>
        <p:spPr>
          <a:xfrm>
            <a:off x="1949931" y="-139984"/>
            <a:ext cx="3719918" cy="3225726"/>
          </a:xfrm>
          <a:prstGeom prst="rect">
            <a:avLst/>
          </a:prstGeom>
        </p:spPr>
      </p:pic>
      <p:pic>
        <p:nvPicPr>
          <p:cNvPr id="19" name="Picture 18" descr="A blue rectangular object with a black background&#10;&#10;Description automatically generated">
            <a:extLst>
              <a:ext uri="{FF2B5EF4-FFF2-40B4-BE49-F238E27FC236}">
                <a16:creationId xmlns:a16="http://schemas.microsoft.com/office/drawing/2014/main" id="{DB9DE436-2C0B-1C1B-4EF7-D45E2FB9170F}"/>
              </a:ext>
            </a:extLst>
          </p:cNvPr>
          <p:cNvPicPr>
            <a:picLocks noChangeAspect="1"/>
          </p:cNvPicPr>
          <p:nvPr userDrawn="1"/>
        </p:nvPicPr>
        <p:blipFill>
          <a:blip r:embed="rId6"/>
          <a:stretch>
            <a:fillRect/>
          </a:stretch>
        </p:blipFill>
        <p:spPr>
          <a:xfrm>
            <a:off x="6069495" y="1421091"/>
            <a:ext cx="3279157" cy="2174224"/>
          </a:xfrm>
          <a:prstGeom prst="rect">
            <a:avLst/>
          </a:prstGeom>
        </p:spPr>
      </p:pic>
      <p:pic>
        <p:nvPicPr>
          <p:cNvPr id="5" name="Picture 4">
            <a:extLst>
              <a:ext uri="{FF2B5EF4-FFF2-40B4-BE49-F238E27FC236}">
                <a16:creationId xmlns:a16="http://schemas.microsoft.com/office/drawing/2014/main" id="{DC63A60A-FFA6-6C9E-5F6C-699E140EC029}"/>
              </a:ext>
            </a:extLst>
          </p:cNvPr>
          <p:cNvPicPr>
            <a:picLocks noChangeAspect="1"/>
          </p:cNvPicPr>
          <p:nvPr userDrawn="1"/>
        </p:nvPicPr>
        <p:blipFill>
          <a:blip r:embed="rId7"/>
          <a:stretch>
            <a:fillRect/>
          </a:stretch>
        </p:blipFill>
        <p:spPr>
          <a:xfrm>
            <a:off x="-241186" y="1778432"/>
            <a:ext cx="1791471" cy="1816883"/>
          </a:xfrm>
          <a:prstGeom prst="rect">
            <a:avLst/>
          </a:prstGeom>
        </p:spPr>
      </p:pic>
      <p:pic>
        <p:nvPicPr>
          <p:cNvPr id="6" name="Picture 5">
            <a:extLst>
              <a:ext uri="{FF2B5EF4-FFF2-40B4-BE49-F238E27FC236}">
                <a16:creationId xmlns:a16="http://schemas.microsoft.com/office/drawing/2014/main" id="{D513259C-75FD-A76F-AFFC-A7D4AD347F52}"/>
              </a:ext>
            </a:extLst>
          </p:cNvPr>
          <p:cNvPicPr>
            <a:picLocks noChangeAspect="1"/>
          </p:cNvPicPr>
          <p:nvPr userDrawn="1"/>
        </p:nvPicPr>
        <p:blipFill>
          <a:blip r:embed="rId8"/>
          <a:stretch>
            <a:fillRect/>
          </a:stretch>
        </p:blipFill>
        <p:spPr>
          <a:xfrm>
            <a:off x="9934056" y="5964199"/>
            <a:ext cx="1703622" cy="474780"/>
          </a:xfrm>
          <a:prstGeom prst="rect">
            <a:avLst/>
          </a:prstGeom>
        </p:spPr>
      </p:pic>
    </p:spTree>
    <p:extLst>
      <p:ext uri="{BB962C8B-B14F-4D97-AF65-F5344CB8AC3E}">
        <p14:creationId xmlns:p14="http://schemas.microsoft.com/office/powerpoint/2010/main" val="1628828720"/>
      </p:ext>
    </p:extLst>
  </p:cSld>
  <p:clrMap bg1="lt1" tx1="dk1" bg2="lt2" tx2="dk2" accent1="accent1" accent2="accent2" accent3="accent3" accent4="accent4" accent5="accent5" accent6="accent6" hlink="hlink" folHlink="folHlink"/>
  <p:sldLayoutIdLst>
    <p:sldLayoutId id="2147483663" r:id="rId1"/>
    <p:sldLayoutId id="214748367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141068"/>
      </p:ext>
    </p:extLst>
  </p:cSld>
  <p:clrMap bg1="lt1" tx1="dk1" bg2="lt2" tx2="dk2" accent1="accent1" accent2="accent2" accent3="accent3" accent4="accent4" accent5="accent5" accent6="accent6" hlink="hlink" folHlink="folHlink"/>
  <p:sldLayoutIdLst>
    <p:sldLayoutId id="2147483690" r:id="rId1"/>
    <p:sldLayoutId id="2147483703" r:id="rId2"/>
    <p:sldLayoutId id="2147483693" r:id="rId3"/>
    <p:sldLayoutId id="2147483704" r:id="rId4"/>
    <p:sldLayoutId id="2147483706" r:id="rId5"/>
    <p:sldLayoutId id="2147483691" r:id="rId6"/>
    <p:sldLayoutId id="2147483694" r:id="rId7"/>
    <p:sldLayoutId id="2147483692" r:id="rId8"/>
    <p:sldLayoutId id="2147483695"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411A3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5F0B44-1B42-EEE0-2BAD-83F07A6911C3}"/>
              </a:ext>
            </a:extLst>
          </p:cNvPr>
          <p:cNvPicPr>
            <a:picLocks noChangeAspect="1"/>
          </p:cNvPicPr>
          <p:nvPr userDrawn="1"/>
        </p:nvPicPr>
        <p:blipFill>
          <a:blip r:embed="rId6"/>
          <a:stretch>
            <a:fillRect/>
          </a:stretch>
        </p:blipFill>
        <p:spPr>
          <a:xfrm>
            <a:off x="9934056" y="5964199"/>
            <a:ext cx="1703622" cy="474780"/>
          </a:xfrm>
          <a:prstGeom prst="rect">
            <a:avLst/>
          </a:prstGeom>
        </p:spPr>
      </p:pic>
    </p:spTree>
    <p:extLst>
      <p:ext uri="{BB962C8B-B14F-4D97-AF65-F5344CB8AC3E}">
        <p14:creationId xmlns:p14="http://schemas.microsoft.com/office/powerpoint/2010/main" val="1750107947"/>
      </p:ext>
    </p:extLst>
  </p:cSld>
  <p:clrMap bg1="lt1" tx1="dk1" bg2="lt2" tx2="dk2" accent1="accent1" accent2="accent2" accent3="accent3" accent4="accent4" accent5="accent5" accent6="accent6" hlink="hlink" folHlink="folHlink"/>
  <p:sldLayoutIdLst>
    <p:sldLayoutId id="2147483675" r:id="rId1"/>
    <p:sldLayoutId id="2147483678" r:id="rId2"/>
    <p:sldLayoutId id="2147483683" r:id="rId3"/>
    <p:sldLayoutId id="214748370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blue rectangular object with a black background&#10;&#10;Description automatically generated">
            <a:extLst>
              <a:ext uri="{FF2B5EF4-FFF2-40B4-BE49-F238E27FC236}">
                <a16:creationId xmlns:a16="http://schemas.microsoft.com/office/drawing/2014/main" id="{D056BDCA-F830-15D1-4D44-DEA1F59873E4}"/>
              </a:ext>
            </a:extLst>
          </p:cNvPr>
          <p:cNvPicPr>
            <a:picLocks noChangeAspect="1"/>
          </p:cNvPicPr>
          <p:nvPr userDrawn="1"/>
        </p:nvPicPr>
        <p:blipFill>
          <a:blip r:embed="rId5"/>
          <a:stretch>
            <a:fillRect/>
          </a:stretch>
        </p:blipFill>
        <p:spPr>
          <a:xfrm>
            <a:off x="9081780" y="1011273"/>
            <a:ext cx="1907559" cy="1264795"/>
          </a:xfrm>
          <a:prstGeom prst="rect">
            <a:avLst/>
          </a:prstGeom>
        </p:spPr>
      </p:pic>
      <p:pic>
        <p:nvPicPr>
          <p:cNvPr id="14" name="Picture 13">
            <a:extLst>
              <a:ext uri="{FF2B5EF4-FFF2-40B4-BE49-F238E27FC236}">
                <a16:creationId xmlns:a16="http://schemas.microsoft.com/office/drawing/2014/main" id="{523802FC-0FCD-CB90-D6AE-4BA3CD743BB4}"/>
              </a:ext>
            </a:extLst>
          </p:cNvPr>
          <p:cNvPicPr>
            <a:picLocks noChangeAspect="1"/>
          </p:cNvPicPr>
          <p:nvPr userDrawn="1"/>
        </p:nvPicPr>
        <p:blipFill>
          <a:blip r:embed="rId6"/>
          <a:stretch>
            <a:fillRect/>
          </a:stretch>
        </p:blipFill>
        <p:spPr>
          <a:xfrm>
            <a:off x="9160802" y="-448133"/>
            <a:ext cx="1090259" cy="1105725"/>
          </a:xfrm>
          <a:prstGeom prst="rect">
            <a:avLst/>
          </a:prstGeom>
        </p:spPr>
      </p:pic>
      <p:pic>
        <p:nvPicPr>
          <p:cNvPr id="15" name="Picture 14">
            <a:extLst>
              <a:ext uri="{FF2B5EF4-FFF2-40B4-BE49-F238E27FC236}">
                <a16:creationId xmlns:a16="http://schemas.microsoft.com/office/drawing/2014/main" id="{FCB8A817-1648-ABCC-DD6C-4A46EA46B9DC}"/>
              </a:ext>
            </a:extLst>
          </p:cNvPr>
          <p:cNvPicPr>
            <a:picLocks noChangeAspect="1"/>
          </p:cNvPicPr>
          <p:nvPr userDrawn="1"/>
        </p:nvPicPr>
        <p:blipFill>
          <a:blip r:embed="rId7"/>
          <a:stretch>
            <a:fillRect/>
          </a:stretch>
        </p:blipFill>
        <p:spPr>
          <a:xfrm>
            <a:off x="11380927" y="564589"/>
            <a:ext cx="1138449" cy="1079082"/>
          </a:xfrm>
          <a:prstGeom prst="rect">
            <a:avLst/>
          </a:prstGeom>
        </p:spPr>
      </p:pic>
      <p:pic>
        <p:nvPicPr>
          <p:cNvPr id="22" name="Picture 21">
            <a:extLst>
              <a:ext uri="{FF2B5EF4-FFF2-40B4-BE49-F238E27FC236}">
                <a16:creationId xmlns:a16="http://schemas.microsoft.com/office/drawing/2014/main" id="{F4D91535-1552-9CBE-0F8D-88B884A5A89C}"/>
              </a:ext>
            </a:extLst>
          </p:cNvPr>
          <p:cNvPicPr>
            <a:picLocks noChangeAspect="1"/>
          </p:cNvPicPr>
          <p:nvPr userDrawn="1"/>
        </p:nvPicPr>
        <p:blipFill>
          <a:blip r:embed="rId8"/>
          <a:stretch>
            <a:fillRect/>
          </a:stretch>
        </p:blipFill>
        <p:spPr>
          <a:xfrm rot="266724">
            <a:off x="1772201" y="-266370"/>
            <a:ext cx="969808" cy="919235"/>
          </a:xfrm>
          <a:prstGeom prst="rect">
            <a:avLst/>
          </a:prstGeom>
        </p:spPr>
      </p:pic>
      <p:pic>
        <p:nvPicPr>
          <p:cNvPr id="23" name="Picture 22" descr="A yellow rectangular object with a black background&#10;&#10;Description automatically generated">
            <a:extLst>
              <a:ext uri="{FF2B5EF4-FFF2-40B4-BE49-F238E27FC236}">
                <a16:creationId xmlns:a16="http://schemas.microsoft.com/office/drawing/2014/main" id="{A03EDBCB-3438-36E7-AD47-CDA2A8E9CC42}"/>
              </a:ext>
            </a:extLst>
          </p:cNvPr>
          <p:cNvPicPr>
            <a:picLocks noChangeAspect="1"/>
          </p:cNvPicPr>
          <p:nvPr userDrawn="1"/>
        </p:nvPicPr>
        <p:blipFill>
          <a:blip r:embed="rId9"/>
          <a:stretch>
            <a:fillRect/>
          </a:stretch>
        </p:blipFill>
        <p:spPr>
          <a:xfrm>
            <a:off x="-333966" y="205877"/>
            <a:ext cx="1857572" cy="1610792"/>
          </a:xfrm>
          <a:prstGeom prst="rect">
            <a:avLst/>
          </a:prstGeom>
        </p:spPr>
      </p:pic>
      <p:pic>
        <p:nvPicPr>
          <p:cNvPr id="2" name="Picture 1">
            <a:extLst>
              <a:ext uri="{FF2B5EF4-FFF2-40B4-BE49-F238E27FC236}">
                <a16:creationId xmlns:a16="http://schemas.microsoft.com/office/drawing/2014/main" id="{9B53897B-F494-95F2-E1C9-CC50B0369B3B}"/>
              </a:ext>
            </a:extLst>
          </p:cNvPr>
          <p:cNvPicPr>
            <a:picLocks noChangeAspect="1"/>
          </p:cNvPicPr>
          <p:nvPr userDrawn="1"/>
        </p:nvPicPr>
        <p:blipFill>
          <a:blip r:embed="rId10"/>
          <a:stretch>
            <a:fillRect/>
          </a:stretch>
        </p:blipFill>
        <p:spPr>
          <a:xfrm>
            <a:off x="9934056" y="5971573"/>
            <a:ext cx="1703621" cy="474780"/>
          </a:xfrm>
          <a:prstGeom prst="rect">
            <a:avLst/>
          </a:prstGeom>
        </p:spPr>
      </p:pic>
    </p:spTree>
    <p:extLst>
      <p:ext uri="{BB962C8B-B14F-4D97-AF65-F5344CB8AC3E}">
        <p14:creationId xmlns:p14="http://schemas.microsoft.com/office/powerpoint/2010/main" val="210659244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blue rectangular object with a black background&#10;&#10;Description automatically generated">
            <a:extLst>
              <a:ext uri="{FF2B5EF4-FFF2-40B4-BE49-F238E27FC236}">
                <a16:creationId xmlns:a16="http://schemas.microsoft.com/office/drawing/2014/main" id="{D056BDCA-F830-15D1-4D44-DEA1F59873E4}"/>
              </a:ext>
            </a:extLst>
          </p:cNvPr>
          <p:cNvPicPr>
            <a:picLocks noChangeAspect="1"/>
          </p:cNvPicPr>
          <p:nvPr userDrawn="1"/>
        </p:nvPicPr>
        <p:blipFill>
          <a:blip r:embed="rId5"/>
          <a:stretch>
            <a:fillRect/>
          </a:stretch>
        </p:blipFill>
        <p:spPr>
          <a:xfrm>
            <a:off x="7327288" y="-536717"/>
            <a:ext cx="1907559" cy="1264795"/>
          </a:xfrm>
          <a:prstGeom prst="rect">
            <a:avLst/>
          </a:prstGeom>
        </p:spPr>
      </p:pic>
      <p:pic>
        <p:nvPicPr>
          <p:cNvPr id="14" name="Picture 13">
            <a:extLst>
              <a:ext uri="{FF2B5EF4-FFF2-40B4-BE49-F238E27FC236}">
                <a16:creationId xmlns:a16="http://schemas.microsoft.com/office/drawing/2014/main" id="{523802FC-0FCD-CB90-D6AE-4BA3CD743BB4}"/>
              </a:ext>
            </a:extLst>
          </p:cNvPr>
          <p:cNvPicPr>
            <a:picLocks noChangeAspect="1"/>
          </p:cNvPicPr>
          <p:nvPr userDrawn="1"/>
        </p:nvPicPr>
        <p:blipFill>
          <a:blip r:embed="rId6"/>
          <a:stretch>
            <a:fillRect/>
          </a:stretch>
        </p:blipFill>
        <p:spPr>
          <a:xfrm>
            <a:off x="9908835" y="-448135"/>
            <a:ext cx="1090259" cy="1105725"/>
          </a:xfrm>
          <a:prstGeom prst="rect">
            <a:avLst/>
          </a:prstGeom>
        </p:spPr>
      </p:pic>
      <p:pic>
        <p:nvPicPr>
          <p:cNvPr id="15" name="Picture 14">
            <a:extLst>
              <a:ext uri="{FF2B5EF4-FFF2-40B4-BE49-F238E27FC236}">
                <a16:creationId xmlns:a16="http://schemas.microsoft.com/office/drawing/2014/main" id="{FCB8A817-1648-ABCC-DD6C-4A46EA46B9DC}"/>
              </a:ext>
            </a:extLst>
          </p:cNvPr>
          <p:cNvPicPr>
            <a:picLocks noChangeAspect="1"/>
          </p:cNvPicPr>
          <p:nvPr userDrawn="1"/>
        </p:nvPicPr>
        <p:blipFill>
          <a:blip r:embed="rId7"/>
          <a:stretch>
            <a:fillRect/>
          </a:stretch>
        </p:blipFill>
        <p:spPr>
          <a:xfrm>
            <a:off x="11380927" y="564589"/>
            <a:ext cx="1138449" cy="1079082"/>
          </a:xfrm>
          <a:prstGeom prst="rect">
            <a:avLst/>
          </a:prstGeom>
        </p:spPr>
      </p:pic>
      <p:pic>
        <p:nvPicPr>
          <p:cNvPr id="22" name="Picture 21">
            <a:extLst>
              <a:ext uri="{FF2B5EF4-FFF2-40B4-BE49-F238E27FC236}">
                <a16:creationId xmlns:a16="http://schemas.microsoft.com/office/drawing/2014/main" id="{F4D91535-1552-9CBE-0F8D-88B884A5A89C}"/>
              </a:ext>
            </a:extLst>
          </p:cNvPr>
          <p:cNvPicPr>
            <a:picLocks noChangeAspect="1"/>
          </p:cNvPicPr>
          <p:nvPr userDrawn="1"/>
        </p:nvPicPr>
        <p:blipFill>
          <a:blip r:embed="rId8"/>
          <a:stretch>
            <a:fillRect/>
          </a:stretch>
        </p:blipFill>
        <p:spPr>
          <a:xfrm rot="266724">
            <a:off x="1772201" y="-266370"/>
            <a:ext cx="969808" cy="919235"/>
          </a:xfrm>
          <a:prstGeom prst="rect">
            <a:avLst/>
          </a:prstGeom>
        </p:spPr>
      </p:pic>
      <p:pic>
        <p:nvPicPr>
          <p:cNvPr id="23" name="Picture 22" descr="A yellow rectangular object with a black background&#10;&#10;Description automatically generated">
            <a:extLst>
              <a:ext uri="{FF2B5EF4-FFF2-40B4-BE49-F238E27FC236}">
                <a16:creationId xmlns:a16="http://schemas.microsoft.com/office/drawing/2014/main" id="{A03EDBCB-3438-36E7-AD47-CDA2A8E9CC42}"/>
              </a:ext>
            </a:extLst>
          </p:cNvPr>
          <p:cNvPicPr>
            <a:picLocks noChangeAspect="1"/>
          </p:cNvPicPr>
          <p:nvPr userDrawn="1"/>
        </p:nvPicPr>
        <p:blipFill>
          <a:blip r:embed="rId9"/>
          <a:stretch>
            <a:fillRect/>
          </a:stretch>
        </p:blipFill>
        <p:spPr>
          <a:xfrm>
            <a:off x="-333966" y="205877"/>
            <a:ext cx="1857572" cy="1610792"/>
          </a:xfrm>
          <a:prstGeom prst="rect">
            <a:avLst/>
          </a:prstGeom>
        </p:spPr>
      </p:pic>
      <p:pic>
        <p:nvPicPr>
          <p:cNvPr id="2" name="Picture 1">
            <a:extLst>
              <a:ext uri="{FF2B5EF4-FFF2-40B4-BE49-F238E27FC236}">
                <a16:creationId xmlns:a16="http://schemas.microsoft.com/office/drawing/2014/main" id="{9B53897B-F494-95F2-E1C9-CC50B0369B3B}"/>
              </a:ext>
            </a:extLst>
          </p:cNvPr>
          <p:cNvPicPr>
            <a:picLocks noChangeAspect="1"/>
          </p:cNvPicPr>
          <p:nvPr userDrawn="1"/>
        </p:nvPicPr>
        <p:blipFill>
          <a:blip r:embed="rId10"/>
          <a:stretch>
            <a:fillRect/>
          </a:stretch>
        </p:blipFill>
        <p:spPr>
          <a:xfrm>
            <a:off x="9934056" y="5971573"/>
            <a:ext cx="1703621" cy="474780"/>
          </a:xfrm>
          <a:prstGeom prst="rect">
            <a:avLst/>
          </a:prstGeom>
        </p:spPr>
      </p:pic>
    </p:spTree>
    <p:extLst>
      <p:ext uri="{BB962C8B-B14F-4D97-AF65-F5344CB8AC3E}">
        <p14:creationId xmlns:p14="http://schemas.microsoft.com/office/powerpoint/2010/main" val="53288710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411A3B"/>
        </a:solidFill>
        <a:effectLst/>
      </p:bgPr>
    </p:bg>
    <p:spTree>
      <p:nvGrpSpPr>
        <p:cNvPr id="1" name=""/>
        <p:cNvGrpSpPr/>
        <p:nvPr/>
      </p:nvGrpSpPr>
      <p:grpSpPr>
        <a:xfrm>
          <a:off x="0" y="0"/>
          <a:ext cx="0" cy="0"/>
          <a:chOff x="0" y="0"/>
          <a:chExt cx="0" cy="0"/>
        </a:xfrm>
      </p:grpSpPr>
      <p:pic>
        <p:nvPicPr>
          <p:cNvPr id="7" name="Picture 6" descr="A blue rectangular object with a black background&#10;&#10;Description automatically generated">
            <a:extLst>
              <a:ext uri="{FF2B5EF4-FFF2-40B4-BE49-F238E27FC236}">
                <a16:creationId xmlns:a16="http://schemas.microsoft.com/office/drawing/2014/main" id="{24B386AC-5587-3036-53C9-BF062CCF3948}"/>
              </a:ext>
            </a:extLst>
          </p:cNvPr>
          <p:cNvPicPr>
            <a:picLocks noChangeAspect="1"/>
          </p:cNvPicPr>
          <p:nvPr userDrawn="1"/>
        </p:nvPicPr>
        <p:blipFill>
          <a:blip r:embed="rId5"/>
          <a:stretch>
            <a:fillRect/>
          </a:stretch>
        </p:blipFill>
        <p:spPr>
          <a:xfrm>
            <a:off x="9081780" y="1011273"/>
            <a:ext cx="1907559" cy="1264795"/>
          </a:xfrm>
          <a:prstGeom prst="rect">
            <a:avLst/>
          </a:prstGeom>
        </p:spPr>
      </p:pic>
      <p:pic>
        <p:nvPicPr>
          <p:cNvPr id="8" name="Picture 7">
            <a:extLst>
              <a:ext uri="{FF2B5EF4-FFF2-40B4-BE49-F238E27FC236}">
                <a16:creationId xmlns:a16="http://schemas.microsoft.com/office/drawing/2014/main" id="{3A45F4C0-9ECF-27A7-1B7C-7CE6F3C18D4D}"/>
              </a:ext>
            </a:extLst>
          </p:cNvPr>
          <p:cNvPicPr>
            <a:picLocks noChangeAspect="1"/>
          </p:cNvPicPr>
          <p:nvPr userDrawn="1"/>
        </p:nvPicPr>
        <p:blipFill>
          <a:blip r:embed="rId6"/>
          <a:stretch>
            <a:fillRect/>
          </a:stretch>
        </p:blipFill>
        <p:spPr>
          <a:xfrm>
            <a:off x="9160802" y="-448133"/>
            <a:ext cx="1090259" cy="1105725"/>
          </a:xfrm>
          <a:prstGeom prst="rect">
            <a:avLst/>
          </a:prstGeom>
        </p:spPr>
      </p:pic>
      <p:pic>
        <p:nvPicPr>
          <p:cNvPr id="9" name="Picture 8">
            <a:extLst>
              <a:ext uri="{FF2B5EF4-FFF2-40B4-BE49-F238E27FC236}">
                <a16:creationId xmlns:a16="http://schemas.microsoft.com/office/drawing/2014/main" id="{CC2D96EE-3195-9280-47B8-8167D63032E0}"/>
              </a:ext>
            </a:extLst>
          </p:cNvPr>
          <p:cNvPicPr>
            <a:picLocks noChangeAspect="1"/>
          </p:cNvPicPr>
          <p:nvPr userDrawn="1"/>
        </p:nvPicPr>
        <p:blipFill>
          <a:blip r:embed="rId7"/>
          <a:stretch>
            <a:fillRect/>
          </a:stretch>
        </p:blipFill>
        <p:spPr>
          <a:xfrm>
            <a:off x="11380927" y="564589"/>
            <a:ext cx="1138449" cy="1079082"/>
          </a:xfrm>
          <a:prstGeom prst="rect">
            <a:avLst/>
          </a:prstGeom>
        </p:spPr>
      </p:pic>
      <p:pic>
        <p:nvPicPr>
          <p:cNvPr id="10" name="Picture 9">
            <a:extLst>
              <a:ext uri="{FF2B5EF4-FFF2-40B4-BE49-F238E27FC236}">
                <a16:creationId xmlns:a16="http://schemas.microsoft.com/office/drawing/2014/main" id="{05764D0D-C460-9DC4-27F8-7D06DD5FF36E}"/>
              </a:ext>
            </a:extLst>
          </p:cNvPr>
          <p:cNvPicPr>
            <a:picLocks noChangeAspect="1"/>
          </p:cNvPicPr>
          <p:nvPr userDrawn="1"/>
        </p:nvPicPr>
        <p:blipFill>
          <a:blip r:embed="rId8"/>
          <a:stretch>
            <a:fillRect/>
          </a:stretch>
        </p:blipFill>
        <p:spPr>
          <a:xfrm rot="266724">
            <a:off x="1772201" y="-266370"/>
            <a:ext cx="969808" cy="919235"/>
          </a:xfrm>
          <a:prstGeom prst="rect">
            <a:avLst/>
          </a:prstGeom>
        </p:spPr>
      </p:pic>
      <p:pic>
        <p:nvPicPr>
          <p:cNvPr id="11" name="Picture 10" descr="A yellow rectangular object with a black background&#10;&#10;Description automatically generated">
            <a:extLst>
              <a:ext uri="{FF2B5EF4-FFF2-40B4-BE49-F238E27FC236}">
                <a16:creationId xmlns:a16="http://schemas.microsoft.com/office/drawing/2014/main" id="{290A7594-56E5-9A68-7740-44C507D66516}"/>
              </a:ext>
            </a:extLst>
          </p:cNvPr>
          <p:cNvPicPr>
            <a:picLocks noChangeAspect="1"/>
          </p:cNvPicPr>
          <p:nvPr userDrawn="1"/>
        </p:nvPicPr>
        <p:blipFill>
          <a:blip r:embed="rId9"/>
          <a:stretch>
            <a:fillRect/>
          </a:stretch>
        </p:blipFill>
        <p:spPr>
          <a:xfrm>
            <a:off x="-333966" y="205877"/>
            <a:ext cx="1857572" cy="1610792"/>
          </a:xfrm>
          <a:prstGeom prst="rect">
            <a:avLst/>
          </a:prstGeom>
        </p:spPr>
      </p:pic>
      <p:pic>
        <p:nvPicPr>
          <p:cNvPr id="12" name="Picture 11">
            <a:extLst>
              <a:ext uri="{FF2B5EF4-FFF2-40B4-BE49-F238E27FC236}">
                <a16:creationId xmlns:a16="http://schemas.microsoft.com/office/drawing/2014/main" id="{15BB85D1-1BB7-B2CE-FC97-83CB1149B65E}"/>
              </a:ext>
            </a:extLst>
          </p:cNvPr>
          <p:cNvPicPr>
            <a:picLocks noChangeAspect="1"/>
          </p:cNvPicPr>
          <p:nvPr userDrawn="1"/>
        </p:nvPicPr>
        <p:blipFill>
          <a:blip r:embed="rId10"/>
          <a:stretch>
            <a:fillRect/>
          </a:stretch>
        </p:blipFill>
        <p:spPr>
          <a:xfrm>
            <a:off x="9934056" y="5964199"/>
            <a:ext cx="1703622" cy="474780"/>
          </a:xfrm>
          <a:prstGeom prst="rect">
            <a:avLst/>
          </a:prstGeom>
        </p:spPr>
      </p:pic>
    </p:spTree>
    <p:extLst>
      <p:ext uri="{BB962C8B-B14F-4D97-AF65-F5344CB8AC3E}">
        <p14:creationId xmlns:p14="http://schemas.microsoft.com/office/powerpoint/2010/main" val="189219497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AD0606-A6B9-F40F-0BD6-9DAB673C1E29}"/>
              </a:ext>
            </a:extLst>
          </p:cNvPr>
          <p:cNvPicPr>
            <a:picLocks noChangeAspect="1"/>
          </p:cNvPicPr>
          <p:nvPr userDrawn="1"/>
        </p:nvPicPr>
        <p:blipFill>
          <a:blip r:embed="rId3"/>
          <a:stretch>
            <a:fillRect/>
          </a:stretch>
        </p:blipFill>
        <p:spPr>
          <a:xfrm>
            <a:off x="9934056" y="5963106"/>
            <a:ext cx="1703621" cy="495891"/>
          </a:xfrm>
          <a:prstGeom prst="rect">
            <a:avLst/>
          </a:prstGeom>
        </p:spPr>
      </p:pic>
    </p:spTree>
    <p:extLst>
      <p:ext uri="{BB962C8B-B14F-4D97-AF65-F5344CB8AC3E}">
        <p14:creationId xmlns:p14="http://schemas.microsoft.com/office/powerpoint/2010/main" val="3452732217"/>
      </p:ext>
    </p:extLst>
  </p:cSld>
  <p:clrMap bg1="lt1" tx1="dk1" bg2="lt2" tx2="dk2" accent1="accent1" accent2="accent2" accent3="accent3" accent4="accent4" accent5="accent5" accent6="accent6" hlink="hlink" folHlink="folHlink"/>
  <p:sldLayoutIdLst>
    <p:sldLayoutId id="214748368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DB117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1E63D4-33DA-E7A6-9271-A5A3525B13ED}"/>
              </a:ext>
            </a:extLst>
          </p:cNvPr>
          <p:cNvPicPr>
            <a:picLocks noChangeAspect="1"/>
          </p:cNvPicPr>
          <p:nvPr userDrawn="1"/>
        </p:nvPicPr>
        <p:blipFill>
          <a:blip r:embed="rId8"/>
          <a:stretch>
            <a:fillRect/>
          </a:stretch>
        </p:blipFill>
        <p:spPr>
          <a:xfrm>
            <a:off x="9934056" y="5964199"/>
            <a:ext cx="1703622" cy="474780"/>
          </a:xfrm>
          <a:prstGeom prst="rect">
            <a:avLst/>
          </a:prstGeom>
        </p:spPr>
      </p:pic>
    </p:spTree>
    <p:extLst>
      <p:ext uri="{BB962C8B-B14F-4D97-AF65-F5344CB8AC3E}">
        <p14:creationId xmlns:p14="http://schemas.microsoft.com/office/powerpoint/2010/main" val="3748409479"/>
      </p:ext>
    </p:extLst>
  </p:cSld>
  <p:clrMap bg1="lt1" tx1="dk1" bg2="lt2" tx2="dk2" accent1="accent1" accent2="accent2" accent3="accent3" accent4="accent4" accent5="accent5" accent6="accent6" hlink="hlink" folHlink="folHlink"/>
  <p:sldLayoutIdLst>
    <p:sldLayoutId id="2147483677" r:id="rId1"/>
    <p:sldLayoutId id="2147483684" r:id="rId2"/>
    <p:sldLayoutId id="2147483700" r:id="rId3"/>
    <p:sldLayoutId id="2147483702" r:id="rId4"/>
    <p:sldLayoutId id="2147483705" r:id="rId5"/>
    <p:sldLayoutId id="2147483707"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34.xml"/><Relationship Id="rId4" Type="http://schemas.openxmlformats.org/officeDocument/2006/relationships/image" Target="../media/image30.emf"/></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26.pn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1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emf"/><Relationship Id="rId1" Type="http://schemas.openxmlformats.org/officeDocument/2006/relationships/slideLayout" Target="../slideLayouts/slideLayout6.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19.xml"/><Relationship Id="rId5" Type="http://schemas.openxmlformats.org/officeDocument/2006/relationships/image" Target="../media/image46.emf"/><Relationship Id="rId4" Type="http://schemas.openxmlformats.org/officeDocument/2006/relationships/image" Target="../media/image45.emf"/></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svg"/><Relationship Id="rId3" Type="http://schemas.openxmlformats.org/officeDocument/2006/relationships/image" Target="../media/image54.svg"/><Relationship Id="rId7" Type="http://schemas.openxmlformats.org/officeDocument/2006/relationships/image" Target="../media/image58.svg"/><Relationship Id="rId12"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slideLayout" Target="../slideLayouts/slideLayout23.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sv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svg"/></Relationships>
</file>

<file path=ppt/slides/_rels/slide2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27.gif"/></Relationships>
</file>

<file path=ppt/slides/_rels/slide3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image" Target="../media/image29.gif"/></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30.emf"/></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32.sv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690C056F-33C2-8B03-9C04-85EE3B79C6D8}"/>
              </a:ext>
            </a:extLst>
          </p:cNvPr>
          <p:cNvSpPr>
            <a:spLocks noGrp="1"/>
          </p:cNvSpPr>
          <p:nvPr>
            <p:ph type="ctrTitle"/>
          </p:nvPr>
        </p:nvSpPr>
        <p:spPr>
          <a:xfrm>
            <a:off x="906162" y="3357563"/>
            <a:ext cx="9144000" cy="2387600"/>
          </a:xfrm>
        </p:spPr>
        <p:txBody>
          <a:bodyPr>
            <a:normAutofit/>
          </a:bodyPr>
          <a:lstStyle/>
          <a:p>
            <a:pPr algn="l"/>
            <a:r>
              <a:rPr lang="en-GB" b="1" i="0" dirty="0">
                <a:effectLst/>
              </a:rPr>
              <a:t>Session 1: Business Tapas Workshop Mini-Series; Personal Brand #1</a:t>
            </a:r>
            <a:endParaRPr lang="en-US" dirty="0"/>
          </a:p>
        </p:txBody>
      </p:sp>
    </p:spTree>
    <p:extLst>
      <p:ext uri="{BB962C8B-B14F-4D97-AF65-F5344CB8AC3E}">
        <p14:creationId xmlns:p14="http://schemas.microsoft.com/office/powerpoint/2010/main" val="987995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357EB-2935-B3CF-1FAB-1D64C63F8ED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CDCF45D-7814-E66E-BD1B-7CB0E74195C6}"/>
              </a:ext>
            </a:extLst>
          </p:cNvPr>
          <p:cNvPicPr>
            <a:picLocks noChangeAspect="1"/>
          </p:cNvPicPr>
          <p:nvPr/>
        </p:nvPicPr>
        <p:blipFill>
          <a:blip r:embed="rId2"/>
          <a:stretch>
            <a:fillRect/>
          </a:stretch>
        </p:blipFill>
        <p:spPr>
          <a:xfrm>
            <a:off x="493299" y="728340"/>
            <a:ext cx="1961577" cy="1989402"/>
          </a:xfrm>
          <a:prstGeom prst="rect">
            <a:avLst/>
          </a:prstGeom>
        </p:spPr>
      </p:pic>
      <p:pic>
        <p:nvPicPr>
          <p:cNvPr id="2" name="Picture 1">
            <a:extLst>
              <a:ext uri="{FF2B5EF4-FFF2-40B4-BE49-F238E27FC236}">
                <a16:creationId xmlns:a16="http://schemas.microsoft.com/office/drawing/2014/main" id="{8CFAEE84-CF5C-C1CC-FAE7-81103E5A6C65}"/>
              </a:ext>
            </a:extLst>
          </p:cNvPr>
          <p:cNvPicPr>
            <a:picLocks noChangeAspect="1"/>
          </p:cNvPicPr>
          <p:nvPr/>
        </p:nvPicPr>
        <p:blipFill>
          <a:blip r:embed="rId3"/>
          <a:stretch>
            <a:fillRect/>
          </a:stretch>
        </p:blipFill>
        <p:spPr>
          <a:xfrm>
            <a:off x="9545111" y="1723041"/>
            <a:ext cx="2075160" cy="1966946"/>
          </a:xfrm>
          <a:prstGeom prst="rect">
            <a:avLst/>
          </a:prstGeom>
        </p:spPr>
      </p:pic>
      <p:pic>
        <p:nvPicPr>
          <p:cNvPr id="10" name="Picture 9">
            <a:extLst>
              <a:ext uri="{FF2B5EF4-FFF2-40B4-BE49-F238E27FC236}">
                <a16:creationId xmlns:a16="http://schemas.microsoft.com/office/drawing/2014/main" id="{72EAA114-8C37-530C-8FE7-562C096CA83B}"/>
              </a:ext>
            </a:extLst>
          </p:cNvPr>
          <p:cNvPicPr>
            <a:picLocks noChangeAspect="1"/>
          </p:cNvPicPr>
          <p:nvPr/>
        </p:nvPicPr>
        <p:blipFill>
          <a:blip r:embed="rId4"/>
          <a:stretch>
            <a:fillRect/>
          </a:stretch>
        </p:blipFill>
        <p:spPr>
          <a:xfrm>
            <a:off x="1949995" y="1185981"/>
            <a:ext cx="8094911" cy="4856947"/>
          </a:xfrm>
          <a:prstGeom prst="rect">
            <a:avLst/>
          </a:prstGeom>
        </p:spPr>
      </p:pic>
      <p:sp>
        <p:nvSpPr>
          <p:cNvPr id="4" name="TextBox 3">
            <a:extLst>
              <a:ext uri="{FF2B5EF4-FFF2-40B4-BE49-F238E27FC236}">
                <a16:creationId xmlns:a16="http://schemas.microsoft.com/office/drawing/2014/main" id="{D28E07F5-786C-D6D9-663C-0C2076EA96F5}"/>
              </a:ext>
            </a:extLst>
          </p:cNvPr>
          <p:cNvSpPr txBox="1"/>
          <p:nvPr/>
        </p:nvSpPr>
        <p:spPr>
          <a:xfrm>
            <a:off x="2469377" y="2151104"/>
            <a:ext cx="6750908" cy="1538883"/>
          </a:xfrm>
          <a:prstGeom prst="rect">
            <a:avLst/>
          </a:prstGeom>
          <a:noFill/>
        </p:spPr>
        <p:txBody>
          <a:bodyPr wrap="square">
            <a:spAutoFit/>
          </a:bodyPr>
          <a:lstStyle/>
          <a:p>
            <a:pPr>
              <a:spcAft>
                <a:spcPts val="1200"/>
              </a:spcAft>
            </a:pPr>
            <a:r>
              <a:rPr lang="en-GB" sz="2800" b="0" dirty="0">
                <a:solidFill>
                  <a:srgbClr val="411A3B"/>
                </a:solidFill>
                <a:effectLst/>
                <a:latin typeface="Arial" panose="020B0604020202020204" pitchFamily="34" charset="0"/>
                <a:cs typeface="Arial" panose="020B0604020202020204" pitchFamily="34" charset="0"/>
              </a:rPr>
              <a:t>You’ve just met someone interesting and you want to find out more about them.</a:t>
            </a:r>
          </a:p>
          <a:p>
            <a:pPr>
              <a:spcAft>
                <a:spcPts val="1200"/>
              </a:spcAft>
            </a:pPr>
            <a:r>
              <a:rPr lang="en-GB" sz="2800" b="1" dirty="0">
                <a:solidFill>
                  <a:srgbClr val="411A3B"/>
                </a:solidFill>
                <a:latin typeface="Arial" panose="020B0604020202020204" pitchFamily="34" charset="0"/>
                <a:cs typeface="Arial" panose="020B0604020202020204" pitchFamily="34" charset="0"/>
              </a:rPr>
              <a:t>What do you do?</a:t>
            </a:r>
            <a:endParaRPr lang="en-GB" sz="2800" b="1" dirty="0">
              <a:solidFill>
                <a:srgbClr val="411A3B"/>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9667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ogle Logo - White, PNG and Vector">
            <a:extLst>
              <a:ext uri="{FF2B5EF4-FFF2-40B4-BE49-F238E27FC236}">
                <a16:creationId xmlns:a16="http://schemas.microsoft.com/office/drawing/2014/main" id="{C006655E-BB6C-48AC-6AF9-2EE7E4DD57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133" y="2832100"/>
            <a:ext cx="3626734" cy="119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636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EC2897-7B31-5E92-E0E0-3643CD0AE18F}"/>
              </a:ext>
            </a:extLst>
          </p:cNvPr>
          <p:cNvPicPr>
            <a:picLocks noChangeAspect="1"/>
          </p:cNvPicPr>
          <p:nvPr/>
        </p:nvPicPr>
        <p:blipFill>
          <a:blip r:embed="rId2"/>
          <a:stretch>
            <a:fillRect/>
          </a:stretch>
        </p:blipFill>
        <p:spPr>
          <a:xfrm>
            <a:off x="1469431" y="4037445"/>
            <a:ext cx="4330967" cy="309355"/>
          </a:xfrm>
          <a:prstGeom prst="rect">
            <a:avLst/>
          </a:prstGeom>
        </p:spPr>
      </p:pic>
      <p:sp>
        <p:nvSpPr>
          <p:cNvPr id="9" name="TextBox 8">
            <a:extLst>
              <a:ext uri="{FF2B5EF4-FFF2-40B4-BE49-F238E27FC236}">
                <a16:creationId xmlns:a16="http://schemas.microsoft.com/office/drawing/2014/main" id="{0A7DCE51-AF0D-763E-EAC0-B322032B71A0}"/>
              </a:ext>
            </a:extLst>
          </p:cNvPr>
          <p:cNvSpPr txBox="1"/>
          <p:nvPr/>
        </p:nvSpPr>
        <p:spPr>
          <a:xfrm>
            <a:off x="1469433" y="2222837"/>
            <a:ext cx="433096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a:solidFill>
                  <a:schemeClr val="bg1"/>
                </a:solidFill>
                <a:effectLst/>
                <a:latin typeface="Arial" panose="020B0604020202020204" pitchFamily="34" charset="0"/>
                <a:cs typeface="Arial" panose="020B0604020202020204" pitchFamily="34" charset="0"/>
              </a:rPr>
              <a:t>Take control of your presence, don’t let it control you. </a:t>
            </a:r>
          </a:p>
        </p:txBody>
      </p:sp>
      <p:pic>
        <p:nvPicPr>
          <p:cNvPr id="3074" name="Picture 2" descr="Season 4 Control GIF by The Office">
            <a:extLst>
              <a:ext uri="{FF2B5EF4-FFF2-40B4-BE49-F238E27FC236}">
                <a16:creationId xmlns:a16="http://schemas.microsoft.com/office/drawing/2014/main" id="{A95BE30A-CE1F-31D2-FA7F-C48B7DA205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6110" y="1545020"/>
            <a:ext cx="4287169" cy="3572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769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86A15F6-82FE-0393-E354-AD3AC2B69431}"/>
              </a:ext>
            </a:extLst>
          </p:cNvPr>
          <p:cNvSpPr>
            <a:spLocks noGrp="1"/>
          </p:cNvSpPr>
          <p:nvPr>
            <p:ph type="body" sz="quarter" idx="11"/>
          </p:nvPr>
        </p:nvSpPr>
        <p:spPr>
          <a:xfrm>
            <a:off x="1032642" y="2552591"/>
            <a:ext cx="6158970" cy="2212975"/>
          </a:xfrm>
        </p:spPr>
        <p:txBody>
          <a:bodyPr/>
          <a:lstStyle/>
          <a:p>
            <a:r>
              <a:rPr lang="en-US" sz="4000" b="1" dirty="0">
                <a:solidFill>
                  <a:srgbClr val="DB1171"/>
                </a:solidFill>
              </a:rPr>
              <a:t>59% of people</a:t>
            </a:r>
            <a:r>
              <a:rPr lang="en-US" sz="4000" dirty="0">
                <a:solidFill>
                  <a:srgbClr val="DB1171"/>
                </a:solidFill>
              </a:rPr>
              <a:t> </a:t>
            </a:r>
            <a:r>
              <a:rPr lang="en-US" sz="4000" b="1" dirty="0">
                <a:solidFill>
                  <a:srgbClr val="DB1171"/>
                </a:solidFill>
              </a:rPr>
              <a:t>don’t have a strategy </a:t>
            </a:r>
            <a:r>
              <a:rPr lang="en-US" sz="4000" dirty="0">
                <a:solidFill>
                  <a:srgbClr val="DB1171"/>
                </a:solidFill>
              </a:rPr>
              <a:t>behind the content they post. </a:t>
            </a:r>
          </a:p>
        </p:txBody>
      </p:sp>
    </p:spTree>
    <p:extLst>
      <p:ext uri="{BB962C8B-B14F-4D97-AF65-F5344CB8AC3E}">
        <p14:creationId xmlns:p14="http://schemas.microsoft.com/office/powerpoint/2010/main" val="4056726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33B8F5-3AC1-E2B6-FEFE-DC91CE9F9521}"/>
              </a:ext>
            </a:extLst>
          </p:cNvPr>
          <p:cNvSpPr>
            <a:spLocks noGrp="1"/>
          </p:cNvSpPr>
          <p:nvPr>
            <p:ph type="body" sz="quarter" idx="11"/>
          </p:nvPr>
        </p:nvSpPr>
        <p:spPr>
          <a:xfrm>
            <a:off x="1239727" y="916527"/>
            <a:ext cx="5681334" cy="356851"/>
          </a:xfrm>
        </p:spPr>
        <p:txBody>
          <a:bodyPr/>
          <a:lstStyle/>
          <a:p>
            <a:r>
              <a:rPr lang="en-US" sz="2400" dirty="0"/>
              <a:t>Knowing your </a:t>
            </a:r>
            <a:r>
              <a:rPr lang="en-US" sz="2400" b="1" dirty="0">
                <a:solidFill>
                  <a:srgbClr val="FFC800"/>
                </a:solidFill>
              </a:rPr>
              <a:t>Value &amp; Vision</a:t>
            </a:r>
          </a:p>
        </p:txBody>
      </p:sp>
      <p:pic>
        <p:nvPicPr>
          <p:cNvPr id="7" name="Picture 6">
            <a:extLst>
              <a:ext uri="{FF2B5EF4-FFF2-40B4-BE49-F238E27FC236}">
                <a16:creationId xmlns:a16="http://schemas.microsoft.com/office/drawing/2014/main" id="{DA41C57F-725F-2914-E9C0-6BB32E2EFEFD}"/>
              </a:ext>
            </a:extLst>
          </p:cNvPr>
          <p:cNvPicPr>
            <a:picLocks noChangeAspect="1"/>
          </p:cNvPicPr>
          <p:nvPr/>
        </p:nvPicPr>
        <p:blipFill>
          <a:blip r:embed="rId2"/>
          <a:stretch>
            <a:fillRect/>
          </a:stretch>
        </p:blipFill>
        <p:spPr>
          <a:xfrm>
            <a:off x="9934056" y="5964199"/>
            <a:ext cx="1703622" cy="474780"/>
          </a:xfrm>
          <a:prstGeom prst="rect">
            <a:avLst/>
          </a:prstGeom>
        </p:spPr>
      </p:pic>
      <p:sp>
        <p:nvSpPr>
          <p:cNvPr id="12" name="Text Placeholder 1">
            <a:extLst>
              <a:ext uri="{FF2B5EF4-FFF2-40B4-BE49-F238E27FC236}">
                <a16:creationId xmlns:a16="http://schemas.microsoft.com/office/drawing/2014/main" id="{4EB9405E-9C95-7DE0-B698-112B1200C589}"/>
              </a:ext>
            </a:extLst>
          </p:cNvPr>
          <p:cNvSpPr txBox="1">
            <a:spLocks/>
          </p:cNvSpPr>
          <p:nvPr/>
        </p:nvSpPr>
        <p:spPr>
          <a:xfrm>
            <a:off x="1231260" y="2111789"/>
            <a:ext cx="5681334" cy="356851"/>
          </a:xfrm>
          <a:prstGeom prst="rect">
            <a:avLst/>
          </a:prstGeom>
        </p:spPr>
        <p:txBody>
          <a:bodyPr/>
          <a:lstStyle>
            <a:lvl1pPr marL="0" indent="0" algn="l" defTabSz="914400" rtl="0" eaLnBrk="1" latinLnBrk="0" hangingPunct="1">
              <a:lnSpc>
                <a:spcPct val="90000"/>
              </a:lnSpc>
              <a:spcBef>
                <a:spcPts val="600"/>
              </a:spcBef>
              <a:spcAft>
                <a:spcPts val="600"/>
              </a:spcAft>
              <a:buClr>
                <a:srgbClr val="DB1171"/>
              </a:buClr>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Setting your </a:t>
            </a:r>
            <a:r>
              <a:rPr lang="en-US" sz="2400" b="1" dirty="0">
                <a:solidFill>
                  <a:srgbClr val="FFC800"/>
                </a:solidFill>
              </a:rPr>
              <a:t>Goal</a:t>
            </a:r>
          </a:p>
        </p:txBody>
      </p:sp>
      <p:sp>
        <p:nvSpPr>
          <p:cNvPr id="13" name="Text Placeholder 1">
            <a:extLst>
              <a:ext uri="{FF2B5EF4-FFF2-40B4-BE49-F238E27FC236}">
                <a16:creationId xmlns:a16="http://schemas.microsoft.com/office/drawing/2014/main" id="{F06CE368-9D09-2B67-BE61-0D398FD8552B}"/>
              </a:ext>
            </a:extLst>
          </p:cNvPr>
          <p:cNvSpPr txBox="1">
            <a:spLocks/>
          </p:cNvSpPr>
          <p:nvPr/>
        </p:nvSpPr>
        <p:spPr>
          <a:xfrm>
            <a:off x="1231260" y="3250574"/>
            <a:ext cx="5681334" cy="356851"/>
          </a:xfrm>
          <a:prstGeom prst="rect">
            <a:avLst/>
          </a:prstGeom>
        </p:spPr>
        <p:txBody>
          <a:bodyPr/>
          <a:lstStyle>
            <a:lvl1pPr marL="0" indent="0" algn="l" defTabSz="914400" rtl="0" eaLnBrk="1" latinLnBrk="0" hangingPunct="1">
              <a:lnSpc>
                <a:spcPct val="90000"/>
              </a:lnSpc>
              <a:spcBef>
                <a:spcPts val="600"/>
              </a:spcBef>
              <a:spcAft>
                <a:spcPts val="600"/>
              </a:spcAft>
              <a:buClr>
                <a:srgbClr val="DB1171"/>
              </a:buClr>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Knowing your </a:t>
            </a:r>
            <a:r>
              <a:rPr lang="en-US" sz="2400" b="1" dirty="0">
                <a:solidFill>
                  <a:srgbClr val="FFC800"/>
                </a:solidFill>
              </a:rPr>
              <a:t>Audience</a:t>
            </a:r>
          </a:p>
        </p:txBody>
      </p:sp>
      <p:sp>
        <p:nvSpPr>
          <p:cNvPr id="14" name="Text Placeholder 1">
            <a:extLst>
              <a:ext uri="{FF2B5EF4-FFF2-40B4-BE49-F238E27FC236}">
                <a16:creationId xmlns:a16="http://schemas.microsoft.com/office/drawing/2014/main" id="{5C3E7A61-5B7B-3045-36AE-52A838DEDEDF}"/>
              </a:ext>
            </a:extLst>
          </p:cNvPr>
          <p:cNvSpPr txBox="1">
            <a:spLocks/>
          </p:cNvSpPr>
          <p:nvPr/>
        </p:nvSpPr>
        <p:spPr>
          <a:xfrm>
            <a:off x="1231260" y="4406293"/>
            <a:ext cx="5681334" cy="356851"/>
          </a:xfrm>
          <a:prstGeom prst="rect">
            <a:avLst/>
          </a:prstGeom>
        </p:spPr>
        <p:txBody>
          <a:bodyPr/>
          <a:lstStyle>
            <a:lvl1pPr marL="0" indent="0" algn="l" defTabSz="914400" rtl="0" eaLnBrk="1" latinLnBrk="0" hangingPunct="1">
              <a:lnSpc>
                <a:spcPct val="90000"/>
              </a:lnSpc>
              <a:spcBef>
                <a:spcPts val="600"/>
              </a:spcBef>
              <a:spcAft>
                <a:spcPts val="600"/>
              </a:spcAft>
              <a:buClr>
                <a:srgbClr val="DB1171"/>
              </a:buClr>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Selecting your </a:t>
            </a:r>
            <a:r>
              <a:rPr lang="en-US" sz="2400" b="1" dirty="0">
                <a:solidFill>
                  <a:srgbClr val="FFC800"/>
                </a:solidFill>
              </a:rPr>
              <a:t>Channels</a:t>
            </a:r>
          </a:p>
        </p:txBody>
      </p:sp>
      <p:sp>
        <p:nvSpPr>
          <p:cNvPr id="15" name="Text Placeholder 1">
            <a:extLst>
              <a:ext uri="{FF2B5EF4-FFF2-40B4-BE49-F238E27FC236}">
                <a16:creationId xmlns:a16="http://schemas.microsoft.com/office/drawing/2014/main" id="{97923ECE-9214-E456-19C6-D5851BB28C6C}"/>
              </a:ext>
            </a:extLst>
          </p:cNvPr>
          <p:cNvSpPr txBox="1">
            <a:spLocks/>
          </p:cNvSpPr>
          <p:nvPr/>
        </p:nvSpPr>
        <p:spPr>
          <a:xfrm>
            <a:off x="1231260" y="5594041"/>
            <a:ext cx="5681334" cy="356851"/>
          </a:xfrm>
          <a:prstGeom prst="rect">
            <a:avLst/>
          </a:prstGeom>
        </p:spPr>
        <p:txBody>
          <a:bodyPr/>
          <a:lstStyle>
            <a:lvl1pPr marL="0" indent="0" algn="l" defTabSz="914400" rtl="0" eaLnBrk="1" latinLnBrk="0" hangingPunct="1">
              <a:lnSpc>
                <a:spcPct val="90000"/>
              </a:lnSpc>
              <a:spcBef>
                <a:spcPts val="600"/>
              </a:spcBef>
              <a:spcAft>
                <a:spcPts val="600"/>
              </a:spcAft>
              <a:buClr>
                <a:srgbClr val="DB1171"/>
              </a:buClr>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Polishing your </a:t>
            </a:r>
            <a:r>
              <a:rPr lang="en-US" sz="2400" b="1" dirty="0">
                <a:solidFill>
                  <a:srgbClr val="FFC800"/>
                </a:solidFill>
              </a:rPr>
              <a:t>Tone</a:t>
            </a:r>
          </a:p>
        </p:txBody>
      </p:sp>
    </p:spTree>
    <p:extLst>
      <p:ext uri="{BB962C8B-B14F-4D97-AF65-F5344CB8AC3E}">
        <p14:creationId xmlns:p14="http://schemas.microsoft.com/office/powerpoint/2010/main" val="1395558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0BEB31-BCB2-4397-A2BA-63ED091CA0C4}"/>
              </a:ext>
            </a:extLst>
          </p:cNvPr>
          <p:cNvSpPr>
            <a:spLocks noGrp="1"/>
          </p:cNvSpPr>
          <p:nvPr>
            <p:ph type="ctrTitle"/>
          </p:nvPr>
        </p:nvSpPr>
        <p:spPr/>
        <p:txBody>
          <a:bodyPr/>
          <a:lstStyle/>
          <a:p>
            <a:r>
              <a:rPr lang="en-US" dirty="0"/>
              <a:t>Your elevator pitch</a:t>
            </a:r>
          </a:p>
        </p:txBody>
      </p:sp>
    </p:spTree>
    <p:extLst>
      <p:ext uri="{BB962C8B-B14F-4D97-AF65-F5344CB8AC3E}">
        <p14:creationId xmlns:p14="http://schemas.microsoft.com/office/powerpoint/2010/main" val="577813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0AF78-19DD-B6DE-FC86-A68CE6E133F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57916AC-B4AC-E781-C3BF-1F3287F6A6FE}"/>
              </a:ext>
            </a:extLst>
          </p:cNvPr>
          <p:cNvSpPr/>
          <p:nvPr/>
        </p:nvSpPr>
        <p:spPr>
          <a:xfrm>
            <a:off x="740517" y="1173657"/>
            <a:ext cx="8413993" cy="54537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GB" sz="1600" dirty="0">
                <a:solidFill>
                  <a:schemeClr val="tx1"/>
                </a:solidFill>
                <a:effectLst/>
                <a:latin typeface="☞CONTAX PRO 55" panose="02000603030000020004" pitchFamily="2" charset="77"/>
              </a:rPr>
              <a:t>Hi, I'm Justin, and I represent FinTech Solutions Inc. </a:t>
            </a:r>
            <a:r>
              <a:rPr lang="en-GB" sz="1600" dirty="0">
                <a:solidFill>
                  <a:schemeClr val="bg1"/>
                </a:solidFill>
                <a:effectLst/>
                <a:highlight>
                  <a:srgbClr val="5EBFBD"/>
                </a:highlight>
                <a:latin typeface="☞CONTAX PRO 55" panose="02000603030000020004" pitchFamily="2" charset="77"/>
              </a:rPr>
              <a:t>We have a game-changing software that's tailored for banking systems</a:t>
            </a:r>
            <a:r>
              <a:rPr lang="en-GB" sz="1600" dirty="0">
                <a:solidFill>
                  <a:schemeClr val="bg1"/>
                </a:solidFill>
                <a:effectLst/>
                <a:latin typeface="☞CONTAX PRO 55" panose="02000603030000020004" pitchFamily="2" charset="77"/>
              </a:rPr>
              <a:t> </a:t>
            </a:r>
            <a:r>
              <a:rPr lang="en-GB" sz="1600" dirty="0">
                <a:solidFill>
                  <a:schemeClr val="tx1"/>
                </a:solidFill>
                <a:effectLst/>
                <a:latin typeface="☞CONTAX PRO 55" panose="02000603030000020004" pitchFamily="2" charset="77"/>
              </a:rPr>
              <a:t>to </a:t>
            </a:r>
            <a:r>
              <a:rPr lang="en-GB" sz="1600" dirty="0">
                <a:solidFill>
                  <a:schemeClr val="bg1"/>
                </a:solidFill>
                <a:effectLst/>
                <a:highlight>
                  <a:srgbClr val="DB1171"/>
                </a:highlight>
                <a:latin typeface="☞CONTAX PRO 55" panose="02000603030000020004" pitchFamily="2" charset="77"/>
              </a:rPr>
              <a:t>secure their data and streamline operations.</a:t>
            </a:r>
          </a:p>
          <a:p>
            <a:pPr>
              <a:lnSpc>
                <a:spcPct val="150000"/>
              </a:lnSpc>
            </a:pPr>
            <a:endParaRPr lang="en-GB" sz="1600" dirty="0">
              <a:solidFill>
                <a:schemeClr val="bg1"/>
              </a:solidFill>
              <a:effectLst/>
              <a:highlight>
                <a:srgbClr val="DB1171"/>
              </a:highlight>
              <a:latin typeface="☞CONTAX PRO 55" panose="02000603030000020004" pitchFamily="2" charset="77"/>
            </a:endParaRPr>
          </a:p>
          <a:p>
            <a:pPr>
              <a:lnSpc>
                <a:spcPct val="150000"/>
              </a:lnSpc>
            </a:pPr>
            <a:r>
              <a:rPr lang="en-GB" sz="1600" dirty="0">
                <a:solidFill>
                  <a:schemeClr val="bg1"/>
                </a:solidFill>
                <a:effectLst/>
                <a:highlight>
                  <a:srgbClr val="DB1171"/>
                </a:highlight>
                <a:latin typeface="☞CONTAX PRO 55" panose="02000603030000020004" pitchFamily="2" charset="77"/>
              </a:rPr>
              <a:t>Our solution leverages Al-driven algorithms to provide real-time fraud detection and a seamless mobile banking interface.</a:t>
            </a:r>
          </a:p>
          <a:p>
            <a:pPr>
              <a:lnSpc>
                <a:spcPct val="150000"/>
              </a:lnSpc>
            </a:pPr>
            <a:endParaRPr lang="en-GB" sz="1600" dirty="0">
              <a:solidFill>
                <a:schemeClr val="bg1"/>
              </a:solidFill>
              <a:effectLst/>
              <a:latin typeface="☞CONTAX PRO 55" panose="02000603030000020004" pitchFamily="2" charset="77"/>
            </a:endParaRPr>
          </a:p>
          <a:p>
            <a:pPr>
              <a:lnSpc>
                <a:spcPct val="150000"/>
              </a:lnSpc>
            </a:pPr>
            <a:r>
              <a:rPr lang="en-GB" sz="1600" dirty="0">
                <a:solidFill>
                  <a:schemeClr val="bg1"/>
                </a:solidFill>
                <a:effectLst/>
                <a:highlight>
                  <a:srgbClr val="FFC800"/>
                </a:highlight>
                <a:latin typeface="☞CONTAX PRO 55" panose="02000603030000020004" pitchFamily="2" charset="77"/>
              </a:rPr>
              <a:t>We partnered with XYZ Bank 10 months ago, resulting in a 20% increase in online account openings and a 15% reduction in fraudulent transactions since.</a:t>
            </a:r>
          </a:p>
          <a:p>
            <a:pPr>
              <a:lnSpc>
                <a:spcPct val="150000"/>
              </a:lnSpc>
            </a:pPr>
            <a:endParaRPr lang="en-GB" sz="1600" dirty="0">
              <a:solidFill>
                <a:schemeClr val="tx1"/>
              </a:solidFill>
              <a:effectLst/>
              <a:highlight>
                <a:srgbClr val="FF2939"/>
              </a:highlight>
              <a:latin typeface="☞CONTAX PRO 55" panose="02000603030000020004" pitchFamily="2" charset="77"/>
            </a:endParaRPr>
          </a:p>
          <a:p>
            <a:pPr>
              <a:lnSpc>
                <a:spcPct val="150000"/>
              </a:lnSpc>
            </a:pPr>
            <a:r>
              <a:rPr lang="en-GB" sz="1600" dirty="0">
                <a:solidFill>
                  <a:schemeClr val="bg1"/>
                </a:solidFill>
                <a:effectLst/>
                <a:highlight>
                  <a:srgbClr val="FF2939"/>
                </a:highlight>
                <a:latin typeface="☞CONTAX PRO 55" panose="02000603030000020004" pitchFamily="2" charset="77"/>
              </a:rPr>
              <a:t>And the best part? We never use the same parameters and configuration twice. We tailor our software to each client's needs, and the result ends up being entirely unique.</a:t>
            </a:r>
          </a:p>
          <a:p>
            <a:pPr>
              <a:lnSpc>
                <a:spcPct val="150000"/>
              </a:lnSpc>
            </a:pPr>
            <a:endParaRPr lang="en-GB" sz="1600" dirty="0">
              <a:solidFill>
                <a:schemeClr val="tx1"/>
              </a:solidFill>
              <a:effectLst/>
              <a:highlight>
                <a:srgbClr val="42BAFF"/>
              </a:highlight>
              <a:latin typeface="☞CONTAX PRO 55" panose="02000603030000020004" pitchFamily="2" charset="77"/>
            </a:endParaRPr>
          </a:p>
          <a:p>
            <a:pPr>
              <a:lnSpc>
                <a:spcPct val="150000"/>
              </a:lnSpc>
            </a:pPr>
            <a:r>
              <a:rPr lang="en-GB" sz="1600" dirty="0">
                <a:solidFill>
                  <a:schemeClr val="tx1"/>
                </a:solidFill>
                <a:effectLst/>
                <a:highlight>
                  <a:srgbClr val="42BAFF"/>
                </a:highlight>
                <a:latin typeface="☞CONTAX PRO 55" panose="02000603030000020004" pitchFamily="2" charset="77"/>
              </a:rPr>
              <a:t>I'd love to discuss how our software can be customised to fit your bank's unique needs and goals.</a:t>
            </a:r>
          </a:p>
        </p:txBody>
      </p:sp>
      <p:sp>
        <p:nvSpPr>
          <p:cNvPr id="5" name="Rectangle 4">
            <a:extLst>
              <a:ext uri="{FF2B5EF4-FFF2-40B4-BE49-F238E27FC236}">
                <a16:creationId xmlns:a16="http://schemas.microsoft.com/office/drawing/2014/main" id="{1700713B-FEA0-E907-D460-108DEFB50DBC}"/>
              </a:ext>
            </a:extLst>
          </p:cNvPr>
          <p:cNvSpPr/>
          <p:nvPr/>
        </p:nvSpPr>
        <p:spPr>
          <a:xfrm>
            <a:off x="9755009" y="2718221"/>
            <a:ext cx="1990388" cy="410706"/>
          </a:xfrm>
          <a:prstGeom prst="rect">
            <a:avLst/>
          </a:prstGeom>
          <a:solidFill>
            <a:srgbClr val="5EBF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highlight>
                  <a:srgbClr val="5EBFBD"/>
                </a:highlight>
                <a:latin typeface="☞CONTAX PRO 55" panose="02000603030000020004" pitchFamily="2" charset="77"/>
              </a:rPr>
              <a:t>Hook</a:t>
            </a:r>
          </a:p>
        </p:txBody>
      </p:sp>
      <p:sp>
        <p:nvSpPr>
          <p:cNvPr id="6" name="Rectangle 5">
            <a:extLst>
              <a:ext uri="{FF2B5EF4-FFF2-40B4-BE49-F238E27FC236}">
                <a16:creationId xmlns:a16="http://schemas.microsoft.com/office/drawing/2014/main" id="{2E4F246B-2CC0-CC8C-B253-AD1CD3549567}"/>
              </a:ext>
            </a:extLst>
          </p:cNvPr>
          <p:cNvSpPr/>
          <p:nvPr/>
        </p:nvSpPr>
        <p:spPr>
          <a:xfrm>
            <a:off x="9755009" y="3265905"/>
            <a:ext cx="1990388" cy="410706"/>
          </a:xfrm>
          <a:prstGeom prst="rect">
            <a:avLst/>
          </a:prstGeom>
          <a:solidFill>
            <a:srgbClr val="DB11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highlight>
                  <a:srgbClr val="DB1171"/>
                </a:highlight>
                <a:latin typeface="☞CONTAX PRO 55" panose="02000603030000020004" pitchFamily="2" charset="77"/>
              </a:rPr>
              <a:t>Value</a:t>
            </a:r>
          </a:p>
        </p:txBody>
      </p:sp>
      <p:sp>
        <p:nvSpPr>
          <p:cNvPr id="7" name="Rectangle 6">
            <a:extLst>
              <a:ext uri="{FF2B5EF4-FFF2-40B4-BE49-F238E27FC236}">
                <a16:creationId xmlns:a16="http://schemas.microsoft.com/office/drawing/2014/main" id="{3DBB9BD2-5929-ACA4-5900-537453F14D3F}"/>
              </a:ext>
            </a:extLst>
          </p:cNvPr>
          <p:cNvSpPr/>
          <p:nvPr/>
        </p:nvSpPr>
        <p:spPr>
          <a:xfrm>
            <a:off x="9755009" y="3827389"/>
            <a:ext cx="1990388" cy="410706"/>
          </a:xfrm>
          <a:prstGeom prst="rect">
            <a:avLst/>
          </a:prstGeom>
          <a:solidFill>
            <a:srgbClr val="FFC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CONTAX PRO 55" panose="02000603030000020004" pitchFamily="2" charset="77"/>
              </a:rPr>
              <a:t>Evidence</a:t>
            </a:r>
          </a:p>
        </p:txBody>
      </p:sp>
      <p:sp>
        <p:nvSpPr>
          <p:cNvPr id="8" name="Rectangle 7">
            <a:extLst>
              <a:ext uri="{FF2B5EF4-FFF2-40B4-BE49-F238E27FC236}">
                <a16:creationId xmlns:a16="http://schemas.microsoft.com/office/drawing/2014/main" id="{9BAA5A16-1CC9-137A-A9AE-9038D11619E3}"/>
              </a:ext>
            </a:extLst>
          </p:cNvPr>
          <p:cNvSpPr/>
          <p:nvPr/>
        </p:nvSpPr>
        <p:spPr>
          <a:xfrm>
            <a:off x="9755009" y="4398053"/>
            <a:ext cx="1990388" cy="410706"/>
          </a:xfrm>
          <a:prstGeom prst="rect">
            <a:avLst/>
          </a:prstGeom>
          <a:solidFill>
            <a:srgbClr val="FF29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CONTAX PRO 55" panose="02000603030000020004" pitchFamily="2" charset="77"/>
              </a:rPr>
              <a:t>Differentiator</a:t>
            </a:r>
          </a:p>
        </p:txBody>
      </p:sp>
      <p:sp>
        <p:nvSpPr>
          <p:cNvPr id="9" name="Rectangle 8">
            <a:extLst>
              <a:ext uri="{FF2B5EF4-FFF2-40B4-BE49-F238E27FC236}">
                <a16:creationId xmlns:a16="http://schemas.microsoft.com/office/drawing/2014/main" id="{92F24F13-A67E-FA36-F0EC-8D5A21D210D8}"/>
              </a:ext>
            </a:extLst>
          </p:cNvPr>
          <p:cNvSpPr/>
          <p:nvPr/>
        </p:nvSpPr>
        <p:spPr>
          <a:xfrm>
            <a:off x="9755009" y="4968717"/>
            <a:ext cx="1990388" cy="410706"/>
          </a:xfrm>
          <a:prstGeom prst="rect">
            <a:avLst/>
          </a:prstGeom>
          <a:solidFill>
            <a:srgbClr val="42B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CONTAX PRO 55" panose="02000603030000020004" pitchFamily="2" charset="77"/>
              </a:rPr>
              <a:t>Differentiator</a:t>
            </a:r>
          </a:p>
        </p:txBody>
      </p:sp>
    </p:spTree>
    <p:extLst>
      <p:ext uri="{BB962C8B-B14F-4D97-AF65-F5344CB8AC3E}">
        <p14:creationId xmlns:p14="http://schemas.microsoft.com/office/powerpoint/2010/main" val="3573480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0868E3-8CEA-E955-BABB-DA8B43B75144}"/>
              </a:ext>
            </a:extLst>
          </p:cNvPr>
          <p:cNvSpPr>
            <a:spLocks noGrp="1"/>
          </p:cNvSpPr>
          <p:nvPr>
            <p:ph type="ctrTitle"/>
          </p:nvPr>
        </p:nvSpPr>
        <p:spPr/>
        <p:txBody>
          <a:bodyPr/>
          <a:lstStyle/>
          <a:p>
            <a:r>
              <a:rPr lang="en-US" dirty="0"/>
              <a:t>Elevate your profile</a:t>
            </a:r>
          </a:p>
        </p:txBody>
      </p:sp>
      <p:sp>
        <p:nvSpPr>
          <p:cNvPr id="5" name="Subtitle 4">
            <a:extLst>
              <a:ext uri="{FF2B5EF4-FFF2-40B4-BE49-F238E27FC236}">
                <a16:creationId xmlns:a16="http://schemas.microsoft.com/office/drawing/2014/main" id="{B6E54805-8D62-15DD-E853-155E67EAA035}"/>
              </a:ext>
            </a:extLst>
          </p:cNvPr>
          <p:cNvSpPr>
            <a:spLocks noGrp="1"/>
          </p:cNvSpPr>
          <p:nvPr>
            <p:ph type="subTitle" idx="1"/>
          </p:nvPr>
        </p:nvSpPr>
        <p:spPr>
          <a:xfrm>
            <a:off x="906161" y="3372614"/>
            <a:ext cx="5757105" cy="2467431"/>
          </a:xfrm>
        </p:spPr>
        <p:txBody>
          <a:bodyPr/>
          <a:lstStyle/>
          <a:p>
            <a:r>
              <a:rPr lang="en-US" dirty="0"/>
              <a:t>Ensure that you have the correct company information, a suitable profile image, header image and the correct job title on your profile page. There are also other ways that you can </a:t>
            </a:r>
            <a:r>
              <a:rPr lang="en-US" dirty="0" err="1"/>
              <a:t>optimise</a:t>
            </a:r>
            <a:r>
              <a:rPr lang="en-US" dirty="0"/>
              <a:t> your profile to benefit your own presence.</a:t>
            </a:r>
          </a:p>
        </p:txBody>
      </p:sp>
    </p:spTree>
    <p:extLst>
      <p:ext uri="{BB962C8B-B14F-4D97-AF65-F5344CB8AC3E}">
        <p14:creationId xmlns:p14="http://schemas.microsoft.com/office/powerpoint/2010/main" val="1731223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81C01-64D2-5B83-8040-FB1FC34B7F8F}"/>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CAF4C477-5805-12F2-4565-960377D937A9}"/>
              </a:ext>
            </a:extLst>
          </p:cNvPr>
          <p:cNvSpPr>
            <a:spLocks noGrp="1"/>
          </p:cNvSpPr>
          <p:nvPr>
            <p:ph type="body" sz="quarter" idx="11"/>
          </p:nvPr>
        </p:nvSpPr>
        <p:spPr>
          <a:xfrm>
            <a:off x="1480881" y="4162355"/>
            <a:ext cx="2242363" cy="459946"/>
          </a:xfrm>
        </p:spPr>
        <p:txBody>
          <a:bodyPr/>
          <a:lstStyle/>
          <a:p>
            <a:pPr algn="ctr"/>
            <a:r>
              <a:rPr lang="en-US" sz="4000" b="1" dirty="0">
                <a:solidFill>
                  <a:srgbClr val="DB1171"/>
                </a:solidFill>
              </a:rPr>
              <a:t>Position</a:t>
            </a:r>
          </a:p>
        </p:txBody>
      </p:sp>
      <p:sp>
        <p:nvSpPr>
          <p:cNvPr id="2" name="Text Placeholder 10">
            <a:extLst>
              <a:ext uri="{FF2B5EF4-FFF2-40B4-BE49-F238E27FC236}">
                <a16:creationId xmlns:a16="http://schemas.microsoft.com/office/drawing/2014/main" id="{281F023B-F30B-002D-8C10-8D4989EA6F32}"/>
              </a:ext>
            </a:extLst>
          </p:cNvPr>
          <p:cNvSpPr txBox="1">
            <a:spLocks/>
          </p:cNvSpPr>
          <p:nvPr/>
        </p:nvSpPr>
        <p:spPr>
          <a:xfrm>
            <a:off x="4974818" y="4162355"/>
            <a:ext cx="2242363" cy="459946"/>
          </a:xfrm>
          <a:prstGeom prst="rect">
            <a:avLst/>
          </a:prstGeom>
        </p:spPr>
        <p:txBody>
          <a:bodyPr/>
          <a:lstStyle>
            <a:lvl1pPr marL="0" indent="0" algn="l" defTabSz="914400" rtl="0" eaLnBrk="1" latinLnBrk="0" hangingPunct="1">
              <a:lnSpc>
                <a:spcPct val="90000"/>
              </a:lnSpc>
              <a:spcBef>
                <a:spcPts val="600"/>
              </a:spcBef>
              <a:spcAft>
                <a:spcPts val="600"/>
              </a:spcAft>
              <a:buClr>
                <a:srgbClr val="DB1171"/>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000" b="1" dirty="0">
                <a:solidFill>
                  <a:srgbClr val="FFC800"/>
                </a:solidFill>
              </a:rPr>
              <a:t>Amplify</a:t>
            </a:r>
          </a:p>
        </p:txBody>
      </p:sp>
      <p:sp>
        <p:nvSpPr>
          <p:cNvPr id="3" name="Text Placeholder 10">
            <a:extLst>
              <a:ext uri="{FF2B5EF4-FFF2-40B4-BE49-F238E27FC236}">
                <a16:creationId xmlns:a16="http://schemas.microsoft.com/office/drawing/2014/main" id="{37D58E9C-66F4-1654-D858-B3A2E27C6992}"/>
              </a:ext>
            </a:extLst>
          </p:cNvPr>
          <p:cNvSpPr txBox="1">
            <a:spLocks/>
          </p:cNvSpPr>
          <p:nvPr/>
        </p:nvSpPr>
        <p:spPr>
          <a:xfrm>
            <a:off x="8424080" y="4158751"/>
            <a:ext cx="2142853" cy="459946"/>
          </a:xfrm>
          <a:prstGeom prst="rect">
            <a:avLst/>
          </a:prstGeom>
        </p:spPr>
        <p:txBody>
          <a:bodyPr/>
          <a:lstStyle>
            <a:lvl1pPr marL="0" indent="0" algn="l" defTabSz="914400" rtl="0" eaLnBrk="1" latinLnBrk="0" hangingPunct="1">
              <a:lnSpc>
                <a:spcPct val="90000"/>
              </a:lnSpc>
              <a:spcBef>
                <a:spcPts val="600"/>
              </a:spcBef>
              <a:spcAft>
                <a:spcPts val="600"/>
              </a:spcAft>
              <a:buClr>
                <a:srgbClr val="DB1171"/>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000" b="1" dirty="0">
                <a:solidFill>
                  <a:srgbClr val="5EBFBD"/>
                </a:solidFill>
              </a:rPr>
              <a:t>Convert</a:t>
            </a:r>
          </a:p>
        </p:txBody>
      </p:sp>
      <p:pic>
        <p:nvPicPr>
          <p:cNvPr id="5" name="Graphic 4" descr="Confused person with solid fill">
            <a:extLst>
              <a:ext uri="{FF2B5EF4-FFF2-40B4-BE49-F238E27FC236}">
                <a16:creationId xmlns:a16="http://schemas.microsoft.com/office/drawing/2014/main" id="{86797246-4503-680E-170E-F1634193E9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71164" y="2506269"/>
            <a:ext cx="1261799" cy="1261799"/>
          </a:xfrm>
          <a:prstGeom prst="rect">
            <a:avLst/>
          </a:prstGeom>
        </p:spPr>
      </p:pic>
      <p:pic>
        <p:nvPicPr>
          <p:cNvPr id="7" name="Graphic 6" descr="Volume with solid fill">
            <a:extLst>
              <a:ext uri="{FF2B5EF4-FFF2-40B4-BE49-F238E27FC236}">
                <a16:creationId xmlns:a16="http://schemas.microsoft.com/office/drawing/2014/main" id="{DF61B69C-9A1B-6455-A36E-D7F35AE77D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59530" y="2600700"/>
            <a:ext cx="1072940" cy="1072940"/>
          </a:xfrm>
          <a:prstGeom prst="rect">
            <a:avLst/>
          </a:prstGeom>
        </p:spPr>
      </p:pic>
      <p:pic>
        <p:nvPicPr>
          <p:cNvPr id="9" name="Graphic 8" descr="Badge Tick with solid fill">
            <a:extLst>
              <a:ext uri="{FF2B5EF4-FFF2-40B4-BE49-F238E27FC236}">
                <a16:creationId xmlns:a16="http://schemas.microsoft.com/office/drawing/2014/main" id="{C07AC8F9-14D4-E29E-6315-7529C6B2116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59038" y="2600700"/>
            <a:ext cx="1072939" cy="1072939"/>
          </a:xfrm>
          <a:prstGeom prst="rect">
            <a:avLst/>
          </a:prstGeom>
        </p:spPr>
      </p:pic>
    </p:spTree>
    <p:extLst>
      <p:ext uri="{BB962C8B-B14F-4D97-AF65-F5344CB8AC3E}">
        <p14:creationId xmlns:p14="http://schemas.microsoft.com/office/powerpoint/2010/main" val="590673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8C0C7-30AB-130B-EFEB-1F573E2BC480}"/>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19B21B20-B718-4F92-75F6-E56A7B805EAA}"/>
              </a:ext>
            </a:extLst>
          </p:cNvPr>
          <p:cNvSpPr>
            <a:spLocks noGrp="1"/>
          </p:cNvSpPr>
          <p:nvPr>
            <p:ph type="body" sz="quarter" idx="10"/>
          </p:nvPr>
        </p:nvSpPr>
        <p:spPr>
          <a:xfrm>
            <a:off x="898188" y="2905896"/>
            <a:ext cx="6688667" cy="2163246"/>
          </a:xfrm>
        </p:spPr>
        <p:txBody>
          <a:bodyPr/>
          <a:lstStyle/>
          <a:p>
            <a:r>
              <a:rPr lang="en-US" sz="7200" b="1" dirty="0"/>
              <a:t>Show them your value</a:t>
            </a:r>
          </a:p>
        </p:txBody>
      </p:sp>
      <p:pic>
        <p:nvPicPr>
          <p:cNvPr id="4098" name="Picture 2" descr="Nfl Draft Football GIF by NFL">
            <a:extLst>
              <a:ext uri="{FF2B5EF4-FFF2-40B4-BE49-F238E27FC236}">
                <a16:creationId xmlns:a16="http://schemas.microsoft.com/office/drawing/2014/main" id="{62EE1C9A-06AE-D61B-1860-3998A48F7E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5676" y="2529504"/>
            <a:ext cx="4948136" cy="2721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589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DA9A6-B8A9-8B3E-0D89-C52C9179B86C}"/>
              </a:ext>
            </a:extLst>
          </p:cNvPr>
          <p:cNvSpPr>
            <a:spLocks noGrp="1"/>
          </p:cNvSpPr>
          <p:nvPr>
            <p:ph type="ctrTitle"/>
          </p:nvPr>
        </p:nvSpPr>
        <p:spPr>
          <a:xfrm>
            <a:off x="906162" y="1236133"/>
            <a:ext cx="7206480" cy="658345"/>
          </a:xfrm>
        </p:spPr>
        <p:txBody>
          <a:bodyPr/>
          <a:lstStyle/>
          <a:p>
            <a:r>
              <a:rPr lang="en-US" sz="4000" dirty="0"/>
              <a:t>Malgosia Nowicka ACIM</a:t>
            </a:r>
          </a:p>
        </p:txBody>
      </p:sp>
      <p:sp>
        <p:nvSpPr>
          <p:cNvPr id="3" name="Subtitle 2">
            <a:extLst>
              <a:ext uri="{FF2B5EF4-FFF2-40B4-BE49-F238E27FC236}">
                <a16:creationId xmlns:a16="http://schemas.microsoft.com/office/drawing/2014/main" id="{5FA3E042-5F97-49AC-D203-ED35628CA601}"/>
              </a:ext>
            </a:extLst>
          </p:cNvPr>
          <p:cNvSpPr>
            <a:spLocks noGrp="1"/>
          </p:cNvSpPr>
          <p:nvPr>
            <p:ph type="subTitle" idx="1"/>
          </p:nvPr>
        </p:nvSpPr>
        <p:spPr>
          <a:xfrm>
            <a:off x="906162" y="3372614"/>
            <a:ext cx="5630105" cy="1495719"/>
          </a:xfrm>
        </p:spPr>
        <p:txBody>
          <a:bodyPr/>
          <a:lstStyle/>
          <a:p>
            <a:r>
              <a:rPr lang="en-US" dirty="0"/>
              <a:t>Award-winning, full-service strategic communications agency, working with clients across the Healthcare and STEM sectors to create positive impact.</a:t>
            </a:r>
          </a:p>
        </p:txBody>
      </p:sp>
      <p:pic>
        <p:nvPicPr>
          <p:cNvPr id="4" name="Picture 3">
            <a:extLst>
              <a:ext uri="{FF2B5EF4-FFF2-40B4-BE49-F238E27FC236}">
                <a16:creationId xmlns:a16="http://schemas.microsoft.com/office/drawing/2014/main" id="{55996526-3227-895B-11D0-DCE7F0092127}"/>
              </a:ext>
            </a:extLst>
          </p:cNvPr>
          <p:cNvPicPr>
            <a:picLocks noChangeAspect="1"/>
          </p:cNvPicPr>
          <p:nvPr/>
        </p:nvPicPr>
        <p:blipFill>
          <a:blip r:embed="rId2"/>
          <a:stretch>
            <a:fillRect/>
          </a:stretch>
        </p:blipFill>
        <p:spPr>
          <a:xfrm flipV="1">
            <a:off x="906162" y="2935305"/>
            <a:ext cx="5860774" cy="131702"/>
          </a:xfrm>
          <a:prstGeom prst="rect">
            <a:avLst/>
          </a:prstGeom>
        </p:spPr>
      </p:pic>
      <p:sp>
        <p:nvSpPr>
          <p:cNvPr id="5" name="Subtitle 2">
            <a:extLst>
              <a:ext uri="{FF2B5EF4-FFF2-40B4-BE49-F238E27FC236}">
                <a16:creationId xmlns:a16="http://schemas.microsoft.com/office/drawing/2014/main" id="{087AB6E2-B0BA-13DE-7C2C-E02ACD869CEE}"/>
              </a:ext>
            </a:extLst>
          </p:cNvPr>
          <p:cNvSpPr txBox="1">
            <a:spLocks/>
          </p:cNvSpPr>
          <p:nvPr/>
        </p:nvSpPr>
        <p:spPr>
          <a:xfrm>
            <a:off x="906162" y="1894478"/>
            <a:ext cx="5189838" cy="94185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t>Marketing Manager</a:t>
            </a:r>
          </a:p>
          <a:p>
            <a:r>
              <a:rPr lang="en-US" dirty="0"/>
              <a:t>TMC Strategic Communications</a:t>
            </a:r>
          </a:p>
        </p:txBody>
      </p:sp>
      <p:pic>
        <p:nvPicPr>
          <p:cNvPr id="9" name="Picture 8" descr="A red and blue logo&#10;&#10;Description automatically generated with low confidence">
            <a:extLst>
              <a:ext uri="{FF2B5EF4-FFF2-40B4-BE49-F238E27FC236}">
                <a16:creationId xmlns:a16="http://schemas.microsoft.com/office/drawing/2014/main" id="{31E6A9C1-C854-0058-308D-C7646AC9C73A}"/>
              </a:ext>
            </a:extLst>
          </p:cNvPr>
          <p:cNvPicPr>
            <a:picLocks noChangeAspect="1"/>
          </p:cNvPicPr>
          <p:nvPr/>
        </p:nvPicPr>
        <p:blipFill>
          <a:blip r:embed="rId3" cstate="hqprint">
            <a:biLevel thresh="25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a:ext>
            </a:extLst>
          </a:blip>
          <a:stretch>
            <a:fillRect/>
          </a:stretch>
        </p:blipFill>
        <p:spPr>
          <a:xfrm>
            <a:off x="906162" y="4988923"/>
            <a:ext cx="1419981" cy="1419981"/>
          </a:xfrm>
          <a:prstGeom prst="rect">
            <a:avLst/>
          </a:prstGeom>
        </p:spPr>
      </p:pic>
    </p:spTree>
    <p:extLst>
      <p:ext uri="{BB962C8B-B14F-4D97-AF65-F5344CB8AC3E}">
        <p14:creationId xmlns:p14="http://schemas.microsoft.com/office/powerpoint/2010/main" val="1406735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0D6AB-6F2B-4A5C-B850-4DA5E81B1F06}"/>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0825FCB6-9807-17F8-D45A-9FAEE62C08B0}"/>
              </a:ext>
            </a:extLst>
          </p:cNvPr>
          <p:cNvSpPr>
            <a:spLocks noGrp="1"/>
          </p:cNvSpPr>
          <p:nvPr>
            <p:ph type="body" sz="quarter" idx="10"/>
          </p:nvPr>
        </p:nvSpPr>
        <p:spPr>
          <a:xfrm>
            <a:off x="903051" y="2441102"/>
            <a:ext cx="6666123" cy="3311296"/>
          </a:xfrm>
        </p:spPr>
        <p:txBody>
          <a:bodyPr/>
          <a:lstStyle/>
          <a:p>
            <a:r>
              <a:rPr lang="en-US" sz="6000" b="1" dirty="0"/>
              <a:t>Engagement Generates Engagement</a:t>
            </a:r>
          </a:p>
        </p:txBody>
      </p:sp>
      <p:pic>
        <p:nvPicPr>
          <p:cNvPr id="5122" name="Picture 2" descr="social media love GIF by NBA">
            <a:extLst>
              <a:ext uri="{FF2B5EF4-FFF2-40B4-BE49-F238E27FC236}">
                <a16:creationId xmlns:a16="http://schemas.microsoft.com/office/drawing/2014/main" id="{AA8E2901-F4B6-C43F-8099-86DB97523C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074" y="2441102"/>
            <a:ext cx="45085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928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81C01-64D2-5B83-8040-FB1FC34B7F8F}"/>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CAF4C477-5805-12F2-4565-960377D937A9}"/>
              </a:ext>
            </a:extLst>
          </p:cNvPr>
          <p:cNvSpPr>
            <a:spLocks noGrp="1"/>
          </p:cNvSpPr>
          <p:nvPr>
            <p:ph type="body" sz="quarter" idx="11"/>
          </p:nvPr>
        </p:nvSpPr>
        <p:spPr>
          <a:xfrm>
            <a:off x="1223433" y="3669816"/>
            <a:ext cx="2269067" cy="604308"/>
          </a:xfrm>
        </p:spPr>
        <p:txBody>
          <a:bodyPr/>
          <a:lstStyle/>
          <a:p>
            <a:pPr algn="ctr"/>
            <a:r>
              <a:rPr lang="en-US" sz="3200" b="1" dirty="0">
                <a:solidFill>
                  <a:srgbClr val="5EBFBD"/>
                </a:solidFill>
              </a:rPr>
              <a:t>LinkedIn</a:t>
            </a:r>
          </a:p>
        </p:txBody>
      </p:sp>
      <p:sp>
        <p:nvSpPr>
          <p:cNvPr id="4" name="Text Placeholder 10">
            <a:extLst>
              <a:ext uri="{FF2B5EF4-FFF2-40B4-BE49-F238E27FC236}">
                <a16:creationId xmlns:a16="http://schemas.microsoft.com/office/drawing/2014/main" id="{2EBE3F46-D353-A64E-33E7-5924730D1452}"/>
              </a:ext>
            </a:extLst>
          </p:cNvPr>
          <p:cNvSpPr txBox="1">
            <a:spLocks/>
          </p:cNvSpPr>
          <p:nvPr/>
        </p:nvSpPr>
        <p:spPr>
          <a:xfrm>
            <a:off x="3725334" y="3669816"/>
            <a:ext cx="2269067" cy="604308"/>
          </a:xfrm>
          <a:prstGeom prst="rect">
            <a:avLst/>
          </a:prstGeom>
        </p:spPr>
        <p:txBody>
          <a:bodyPr/>
          <a:lstStyle>
            <a:lvl1pPr marL="0" indent="0" algn="l" defTabSz="914400" rtl="0" eaLnBrk="1" latinLnBrk="0" hangingPunct="1">
              <a:lnSpc>
                <a:spcPct val="90000"/>
              </a:lnSpc>
              <a:spcBef>
                <a:spcPts val="600"/>
              </a:spcBef>
              <a:spcAft>
                <a:spcPts val="600"/>
              </a:spcAft>
              <a:buClr>
                <a:srgbClr val="DB1171"/>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200" b="1" dirty="0">
                <a:solidFill>
                  <a:srgbClr val="5EBFBD"/>
                </a:solidFill>
              </a:rPr>
              <a:t>Twitter</a:t>
            </a:r>
          </a:p>
        </p:txBody>
      </p:sp>
      <p:sp>
        <p:nvSpPr>
          <p:cNvPr id="5" name="Text Placeholder 10">
            <a:extLst>
              <a:ext uri="{FF2B5EF4-FFF2-40B4-BE49-F238E27FC236}">
                <a16:creationId xmlns:a16="http://schemas.microsoft.com/office/drawing/2014/main" id="{7A17ECDD-22D5-044B-EC50-7AC5EC08CA91}"/>
              </a:ext>
            </a:extLst>
          </p:cNvPr>
          <p:cNvSpPr txBox="1">
            <a:spLocks/>
          </p:cNvSpPr>
          <p:nvPr/>
        </p:nvSpPr>
        <p:spPr>
          <a:xfrm>
            <a:off x="6460068" y="3678283"/>
            <a:ext cx="2269067" cy="604308"/>
          </a:xfrm>
          <a:prstGeom prst="rect">
            <a:avLst/>
          </a:prstGeom>
        </p:spPr>
        <p:txBody>
          <a:bodyPr/>
          <a:lstStyle>
            <a:lvl1pPr marL="0" indent="0" algn="l" defTabSz="914400" rtl="0" eaLnBrk="1" latinLnBrk="0" hangingPunct="1">
              <a:lnSpc>
                <a:spcPct val="90000"/>
              </a:lnSpc>
              <a:spcBef>
                <a:spcPts val="600"/>
              </a:spcBef>
              <a:spcAft>
                <a:spcPts val="600"/>
              </a:spcAft>
              <a:buClr>
                <a:srgbClr val="DB1171"/>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200" b="1" dirty="0">
                <a:solidFill>
                  <a:srgbClr val="5EBFBD"/>
                </a:solidFill>
              </a:rPr>
              <a:t>Instagram</a:t>
            </a:r>
          </a:p>
        </p:txBody>
      </p:sp>
      <p:sp>
        <p:nvSpPr>
          <p:cNvPr id="6" name="Text Placeholder 10">
            <a:extLst>
              <a:ext uri="{FF2B5EF4-FFF2-40B4-BE49-F238E27FC236}">
                <a16:creationId xmlns:a16="http://schemas.microsoft.com/office/drawing/2014/main" id="{F076DF74-4779-0013-F92C-A6592911E6EE}"/>
              </a:ext>
            </a:extLst>
          </p:cNvPr>
          <p:cNvSpPr txBox="1">
            <a:spLocks/>
          </p:cNvSpPr>
          <p:nvPr/>
        </p:nvSpPr>
        <p:spPr>
          <a:xfrm>
            <a:off x="8961969" y="3678283"/>
            <a:ext cx="2269067" cy="604308"/>
          </a:xfrm>
          <a:prstGeom prst="rect">
            <a:avLst/>
          </a:prstGeom>
        </p:spPr>
        <p:txBody>
          <a:bodyPr/>
          <a:lstStyle>
            <a:lvl1pPr marL="0" indent="0" algn="l" defTabSz="914400" rtl="0" eaLnBrk="1" latinLnBrk="0" hangingPunct="1">
              <a:lnSpc>
                <a:spcPct val="90000"/>
              </a:lnSpc>
              <a:spcBef>
                <a:spcPts val="600"/>
              </a:spcBef>
              <a:spcAft>
                <a:spcPts val="600"/>
              </a:spcAft>
              <a:buClr>
                <a:srgbClr val="DB1171"/>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200" b="1" dirty="0">
                <a:solidFill>
                  <a:srgbClr val="5EBFBD"/>
                </a:solidFill>
              </a:rPr>
              <a:t>Facebook</a:t>
            </a:r>
          </a:p>
        </p:txBody>
      </p:sp>
      <p:cxnSp>
        <p:nvCxnSpPr>
          <p:cNvPr id="8" name="Straight Arrow Connector 7">
            <a:extLst>
              <a:ext uri="{FF2B5EF4-FFF2-40B4-BE49-F238E27FC236}">
                <a16:creationId xmlns:a16="http://schemas.microsoft.com/office/drawing/2014/main" id="{5F0FF593-54EA-E807-CA01-302282325E20}"/>
              </a:ext>
            </a:extLst>
          </p:cNvPr>
          <p:cNvCxnSpPr/>
          <p:nvPr/>
        </p:nvCxnSpPr>
        <p:spPr>
          <a:xfrm>
            <a:off x="990600" y="4508262"/>
            <a:ext cx="10473268" cy="0"/>
          </a:xfrm>
          <a:prstGeom prst="straightConnector1">
            <a:avLst/>
          </a:prstGeom>
          <a:ln w="114300">
            <a:solidFill>
              <a:srgbClr val="5EBFBD"/>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9" name="Text Placeholder 10">
            <a:extLst>
              <a:ext uri="{FF2B5EF4-FFF2-40B4-BE49-F238E27FC236}">
                <a16:creationId xmlns:a16="http://schemas.microsoft.com/office/drawing/2014/main" id="{5897F2EC-B34C-6D26-2CC4-C114742C157A}"/>
              </a:ext>
            </a:extLst>
          </p:cNvPr>
          <p:cNvSpPr txBox="1">
            <a:spLocks/>
          </p:cNvSpPr>
          <p:nvPr/>
        </p:nvSpPr>
        <p:spPr>
          <a:xfrm>
            <a:off x="1435001" y="4733934"/>
            <a:ext cx="2269067" cy="410781"/>
          </a:xfrm>
          <a:prstGeom prst="rect">
            <a:avLst/>
          </a:prstGeom>
        </p:spPr>
        <p:txBody>
          <a:bodyPr/>
          <a:lstStyle>
            <a:lvl1pPr marL="0" indent="0" algn="l" defTabSz="914400" rtl="0" eaLnBrk="1" latinLnBrk="0" hangingPunct="1">
              <a:lnSpc>
                <a:spcPct val="90000"/>
              </a:lnSpc>
              <a:spcBef>
                <a:spcPts val="600"/>
              </a:spcBef>
              <a:spcAft>
                <a:spcPts val="600"/>
              </a:spcAft>
              <a:buClr>
                <a:srgbClr val="DB1171"/>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Commercial</a:t>
            </a:r>
          </a:p>
        </p:txBody>
      </p:sp>
      <p:sp>
        <p:nvSpPr>
          <p:cNvPr id="10" name="Text Placeholder 10">
            <a:extLst>
              <a:ext uri="{FF2B5EF4-FFF2-40B4-BE49-F238E27FC236}">
                <a16:creationId xmlns:a16="http://schemas.microsoft.com/office/drawing/2014/main" id="{6AC9CE01-333F-0F7D-60A2-226EA1925FED}"/>
              </a:ext>
            </a:extLst>
          </p:cNvPr>
          <p:cNvSpPr txBox="1">
            <a:spLocks/>
          </p:cNvSpPr>
          <p:nvPr/>
        </p:nvSpPr>
        <p:spPr>
          <a:xfrm>
            <a:off x="8866276" y="4755200"/>
            <a:ext cx="2269067" cy="410781"/>
          </a:xfrm>
          <a:prstGeom prst="rect">
            <a:avLst/>
          </a:prstGeom>
        </p:spPr>
        <p:txBody>
          <a:bodyPr/>
          <a:lstStyle>
            <a:lvl1pPr marL="0" indent="0" algn="l" defTabSz="914400" rtl="0" eaLnBrk="1" latinLnBrk="0" hangingPunct="1">
              <a:lnSpc>
                <a:spcPct val="90000"/>
              </a:lnSpc>
              <a:spcBef>
                <a:spcPts val="600"/>
              </a:spcBef>
              <a:spcAft>
                <a:spcPts val="600"/>
              </a:spcAft>
              <a:buClr>
                <a:srgbClr val="DB1171"/>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2400" dirty="0"/>
              <a:t>Community</a:t>
            </a:r>
          </a:p>
        </p:txBody>
      </p:sp>
      <p:pic>
        <p:nvPicPr>
          <p:cNvPr id="14" name="Picture 13">
            <a:extLst>
              <a:ext uri="{FF2B5EF4-FFF2-40B4-BE49-F238E27FC236}">
                <a16:creationId xmlns:a16="http://schemas.microsoft.com/office/drawing/2014/main" id="{DFE1C8EE-AF90-981C-ECAE-B5DF79EFEBF3}"/>
              </a:ext>
            </a:extLst>
          </p:cNvPr>
          <p:cNvPicPr>
            <a:picLocks noChangeAspect="1"/>
          </p:cNvPicPr>
          <p:nvPr/>
        </p:nvPicPr>
        <p:blipFill>
          <a:blip r:embed="rId2"/>
          <a:stretch>
            <a:fillRect/>
          </a:stretch>
        </p:blipFill>
        <p:spPr>
          <a:xfrm>
            <a:off x="1916826" y="2561866"/>
            <a:ext cx="882279" cy="882279"/>
          </a:xfrm>
          <a:prstGeom prst="rect">
            <a:avLst/>
          </a:prstGeom>
        </p:spPr>
      </p:pic>
      <p:pic>
        <p:nvPicPr>
          <p:cNvPr id="15" name="Picture 14">
            <a:extLst>
              <a:ext uri="{FF2B5EF4-FFF2-40B4-BE49-F238E27FC236}">
                <a16:creationId xmlns:a16="http://schemas.microsoft.com/office/drawing/2014/main" id="{4323A55B-1B05-C1ED-D1DC-C02E259BB9B7}"/>
              </a:ext>
            </a:extLst>
          </p:cNvPr>
          <p:cNvPicPr>
            <a:picLocks noChangeAspect="1"/>
          </p:cNvPicPr>
          <p:nvPr/>
        </p:nvPicPr>
        <p:blipFill>
          <a:blip r:embed="rId3"/>
          <a:stretch>
            <a:fillRect/>
          </a:stretch>
        </p:blipFill>
        <p:spPr>
          <a:xfrm>
            <a:off x="4418727" y="2561866"/>
            <a:ext cx="882279" cy="882279"/>
          </a:xfrm>
          <a:prstGeom prst="rect">
            <a:avLst/>
          </a:prstGeom>
        </p:spPr>
      </p:pic>
      <p:pic>
        <p:nvPicPr>
          <p:cNvPr id="16" name="Picture 15">
            <a:extLst>
              <a:ext uri="{FF2B5EF4-FFF2-40B4-BE49-F238E27FC236}">
                <a16:creationId xmlns:a16="http://schemas.microsoft.com/office/drawing/2014/main" id="{FD9FC18C-5F0C-55AF-5E6D-5C977AD17BD4}"/>
              </a:ext>
            </a:extLst>
          </p:cNvPr>
          <p:cNvPicPr>
            <a:picLocks noChangeAspect="1"/>
          </p:cNvPicPr>
          <p:nvPr/>
        </p:nvPicPr>
        <p:blipFill>
          <a:blip r:embed="rId4"/>
          <a:stretch>
            <a:fillRect/>
          </a:stretch>
        </p:blipFill>
        <p:spPr>
          <a:xfrm>
            <a:off x="7153461" y="2561866"/>
            <a:ext cx="882280" cy="882280"/>
          </a:xfrm>
          <a:prstGeom prst="rect">
            <a:avLst/>
          </a:prstGeom>
        </p:spPr>
      </p:pic>
      <p:pic>
        <p:nvPicPr>
          <p:cNvPr id="17" name="Picture 16">
            <a:extLst>
              <a:ext uri="{FF2B5EF4-FFF2-40B4-BE49-F238E27FC236}">
                <a16:creationId xmlns:a16="http://schemas.microsoft.com/office/drawing/2014/main" id="{E5147BE9-6497-461C-0DF6-7C563CC6717F}"/>
              </a:ext>
            </a:extLst>
          </p:cNvPr>
          <p:cNvPicPr>
            <a:picLocks noChangeAspect="1"/>
          </p:cNvPicPr>
          <p:nvPr/>
        </p:nvPicPr>
        <p:blipFill>
          <a:blip r:embed="rId5"/>
          <a:stretch>
            <a:fillRect/>
          </a:stretch>
        </p:blipFill>
        <p:spPr>
          <a:xfrm>
            <a:off x="9559669" y="2570332"/>
            <a:ext cx="882280" cy="882280"/>
          </a:xfrm>
          <a:prstGeom prst="rect">
            <a:avLst/>
          </a:prstGeom>
        </p:spPr>
      </p:pic>
    </p:spTree>
    <p:extLst>
      <p:ext uri="{BB962C8B-B14F-4D97-AF65-F5344CB8AC3E}">
        <p14:creationId xmlns:p14="http://schemas.microsoft.com/office/powerpoint/2010/main" val="4087530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inkedIn Logo PNG, LinkedIn PNG Free Download">
            <a:extLst>
              <a:ext uri="{FF2B5EF4-FFF2-40B4-BE49-F238E27FC236}">
                <a16:creationId xmlns:a16="http://schemas.microsoft.com/office/drawing/2014/main" id="{8024E34E-C5FB-1490-62F1-19F119CBAB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521" y="2590507"/>
            <a:ext cx="4476307" cy="127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4309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2538CB-01D7-E495-A49D-8696FD5030E5}"/>
              </a:ext>
            </a:extLst>
          </p:cNvPr>
          <p:cNvSpPr>
            <a:spLocks noGrp="1"/>
          </p:cNvSpPr>
          <p:nvPr>
            <p:ph type="body" sz="quarter" idx="11"/>
          </p:nvPr>
        </p:nvSpPr>
        <p:spPr>
          <a:xfrm>
            <a:off x="854413" y="2170416"/>
            <a:ext cx="8004544" cy="3601705"/>
          </a:xfrm>
        </p:spPr>
        <p:txBody>
          <a:bodyPr/>
          <a:lstStyle/>
          <a:p>
            <a:pPr marL="342900" indent="-342900">
              <a:buFont typeface="Arial" panose="020B0604020202020204" pitchFamily="34" charset="0"/>
              <a:buChar char="•"/>
            </a:pPr>
            <a:r>
              <a:rPr lang="en-US" sz="2000" dirty="0"/>
              <a:t>As of July 2024, there were 42.9 million LinkedIn users in the UK. A 14.4% increase from the previous month. </a:t>
            </a:r>
          </a:p>
          <a:p>
            <a:pPr marL="342900" indent="-342900">
              <a:buFont typeface="Arial" panose="020B0604020202020204" pitchFamily="34" charset="0"/>
              <a:buChar char="•"/>
            </a:pPr>
            <a:r>
              <a:rPr lang="en-US" sz="2000" dirty="0"/>
              <a:t>In June 2024, 47.1% of LinkedIn users in the UK were between the ages of 25 and 34, 21.4% between 18 and 24, and more than one in four were 35 and 54.</a:t>
            </a:r>
          </a:p>
          <a:p>
            <a:pPr marL="342900" indent="-342900">
              <a:buFont typeface="Arial" panose="020B0604020202020204" pitchFamily="34" charset="0"/>
              <a:buChar char="•"/>
            </a:pPr>
            <a:r>
              <a:rPr lang="en-US" sz="2000" dirty="0"/>
              <a:t>In February 2024, 55.6% of LinkedIn users in the UK were men and 44.4% were women.</a:t>
            </a:r>
          </a:p>
          <a:p>
            <a:pPr marL="342900" indent="-342900">
              <a:buFont typeface="Arial" panose="020B0604020202020204" pitchFamily="34" charset="0"/>
              <a:buChar char="•"/>
            </a:pPr>
            <a:r>
              <a:rPr lang="en-US" sz="2000" dirty="0"/>
              <a:t>81% of social media users in the UK are aware of LinkedIn. </a:t>
            </a:r>
          </a:p>
          <a:p>
            <a:pPr marL="342900" indent="-342900">
              <a:buFont typeface="Arial" panose="020B0604020202020204" pitchFamily="34" charset="0"/>
              <a:buChar char="•"/>
            </a:pPr>
            <a:r>
              <a:rPr lang="en-US" sz="2000" dirty="0"/>
              <a:t>The best time to post on LinkedIn in the UK is 9 AM on Tuesdays. </a:t>
            </a:r>
          </a:p>
          <a:p>
            <a:endParaRPr lang="en-US" sz="2000" dirty="0"/>
          </a:p>
          <a:p>
            <a:endParaRPr lang="en-US" sz="2000" dirty="0"/>
          </a:p>
        </p:txBody>
      </p:sp>
    </p:spTree>
    <p:extLst>
      <p:ext uri="{BB962C8B-B14F-4D97-AF65-F5344CB8AC3E}">
        <p14:creationId xmlns:p14="http://schemas.microsoft.com/office/powerpoint/2010/main" val="8666578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727B7A6-A61E-27F3-9E9C-0BEFBB1B8952}"/>
              </a:ext>
            </a:extLst>
          </p:cNvPr>
          <p:cNvSpPr>
            <a:spLocks noGrp="1"/>
          </p:cNvSpPr>
          <p:nvPr>
            <p:ph type="body" sz="quarter" idx="10"/>
          </p:nvPr>
        </p:nvSpPr>
        <p:spPr>
          <a:xfrm>
            <a:off x="990600" y="1996097"/>
            <a:ext cx="7441019" cy="388328"/>
          </a:xfrm>
        </p:spPr>
        <p:txBody>
          <a:bodyPr/>
          <a:lstStyle/>
          <a:p>
            <a:r>
              <a:rPr lang="en-US" dirty="0"/>
              <a:t>Personal Profile vs. Company Page</a:t>
            </a:r>
          </a:p>
        </p:txBody>
      </p:sp>
      <p:pic>
        <p:nvPicPr>
          <p:cNvPr id="6" name="Picture 5" descr="A screenshot of a website&#10;&#10;Description automatically generated">
            <a:extLst>
              <a:ext uri="{FF2B5EF4-FFF2-40B4-BE49-F238E27FC236}">
                <a16:creationId xmlns:a16="http://schemas.microsoft.com/office/drawing/2014/main" id="{56C2BE64-1436-BA4B-6543-6DE159C52687}"/>
              </a:ext>
            </a:extLst>
          </p:cNvPr>
          <p:cNvPicPr>
            <a:picLocks noChangeAspect="1"/>
          </p:cNvPicPr>
          <p:nvPr/>
        </p:nvPicPr>
        <p:blipFill>
          <a:blip r:embed="rId2"/>
          <a:srcRect l="2670" t="6161" r="1646"/>
          <a:stretch/>
        </p:blipFill>
        <p:spPr>
          <a:xfrm>
            <a:off x="990600" y="2946631"/>
            <a:ext cx="4146153" cy="2082114"/>
          </a:xfrm>
          <a:prstGeom prst="rect">
            <a:avLst/>
          </a:prstGeom>
          <a:effectLst>
            <a:outerShdw blurRad="50800" dist="38100" dir="2700000" algn="tl" rotWithShape="0">
              <a:prstClr val="black">
                <a:alpha val="22852"/>
              </a:prstClr>
            </a:outerShdw>
          </a:effectLst>
        </p:spPr>
      </p:pic>
      <p:pic>
        <p:nvPicPr>
          <p:cNvPr id="7" name="Picture 6" descr="A group of people in a crowd&#10;&#10;Description automatically generated">
            <a:extLst>
              <a:ext uri="{FF2B5EF4-FFF2-40B4-BE49-F238E27FC236}">
                <a16:creationId xmlns:a16="http://schemas.microsoft.com/office/drawing/2014/main" id="{99788630-368C-5E94-7935-35CED89433FE}"/>
              </a:ext>
            </a:extLst>
          </p:cNvPr>
          <p:cNvPicPr>
            <a:picLocks noChangeAspect="1"/>
          </p:cNvPicPr>
          <p:nvPr/>
        </p:nvPicPr>
        <p:blipFill>
          <a:blip r:embed="rId3"/>
          <a:srcRect l="2740" t="7895" r="848"/>
          <a:stretch/>
        </p:blipFill>
        <p:spPr>
          <a:xfrm>
            <a:off x="8770705" y="2909030"/>
            <a:ext cx="2711303" cy="913261"/>
          </a:xfrm>
          <a:prstGeom prst="rect">
            <a:avLst/>
          </a:prstGeom>
          <a:effectLst>
            <a:outerShdw blurRad="50800" dist="38100" dir="2700000" algn="tl" rotWithShape="0">
              <a:prstClr val="black">
                <a:alpha val="37000"/>
              </a:prstClr>
            </a:outerShdw>
          </a:effectLst>
        </p:spPr>
      </p:pic>
      <p:pic>
        <p:nvPicPr>
          <p:cNvPr id="8" name="Picture 7" descr="A screenshot of a social media post&#10;&#10;Description automatically generated">
            <a:extLst>
              <a:ext uri="{FF2B5EF4-FFF2-40B4-BE49-F238E27FC236}">
                <a16:creationId xmlns:a16="http://schemas.microsoft.com/office/drawing/2014/main" id="{C3D10855-89A6-8E74-2814-2C97A600A106}"/>
              </a:ext>
            </a:extLst>
          </p:cNvPr>
          <p:cNvPicPr>
            <a:picLocks noChangeAspect="1"/>
          </p:cNvPicPr>
          <p:nvPr/>
        </p:nvPicPr>
        <p:blipFill>
          <a:blip r:embed="rId4"/>
          <a:srcRect l="3256" t="8985" r="2225" b="6961"/>
          <a:stretch/>
        </p:blipFill>
        <p:spPr>
          <a:xfrm>
            <a:off x="8770706" y="4076545"/>
            <a:ext cx="2711302" cy="934030"/>
          </a:xfrm>
          <a:prstGeom prst="rect">
            <a:avLst/>
          </a:prstGeom>
          <a:effectLst>
            <a:outerShdw blurRad="50800" dist="38100" dir="2700000" algn="tl" rotWithShape="0">
              <a:prstClr val="black">
                <a:alpha val="37000"/>
              </a:prstClr>
            </a:outerShdw>
          </a:effectLst>
        </p:spPr>
      </p:pic>
      <p:pic>
        <p:nvPicPr>
          <p:cNvPr id="9" name="Picture 8" descr="A black and white background with white text&#10;&#10;Description automatically generated">
            <a:extLst>
              <a:ext uri="{FF2B5EF4-FFF2-40B4-BE49-F238E27FC236}">
                <a16:creationId xmlns:a16="http://schemas.microsoft.com/office/drawing/2014/main" id="{8EEA803C-096E-5A5B-9248-26CFA04ECA1D}"/>
              </a:ext>
            </a:extLst>
          </p:cNvPr>
          <p:cNvPicPr>
            <a:picLocks noChangeAspect="1"/>
          </p:cNvPicPr>
          <p:nvPr/>
        </p:nvPicPr>
        <p:blipFill>
          <a:blip r:embed="rId5"/>
          <a:srcRect l="1565" t="2765" r="1264"/>
          <a:stretch/>
        </p:blipFill>
        <p:spPr>
          <a:xfrm>
            <a:off x="5924418" y="2909029"/>
            <a:ext cx="2722130" cy="1059774"/>
          </a:xfrm>
          <a:prstGeom prst="rect">
            <a:avLst/>
          </a:prstGeom>
          <a:effectLst>
            <a:outerShdw blurRad="50800" dist="38100" dir="2700000" algn="tl" rotWithShape="0">
              <a:prstClr val="black">
                <a:alpha val="37000"/>
              </a:prstClr>
            </a:outerShdw>
          </a:effectLst>
        </p:spPr>
      </p:pic>
      <p:pic>
        <p:nvPicPr>
          <p:cNvPr id="10" name="Picture 9" descr="A black and white logo&#10;&#10;Description automatically generated">
            <a:extLst>
              <a:ext uri="{FF2B5EF4-FFF2-40B4-BE49-F238E27FC236}">
                <a16:creationId xmlns:a16="http://schemas.microsoft.com/office/drawing/2014/main" id="{0ED3435F-178D-A451-7A1A-ADAA7FB5BD78}"/>
              </a:ext>
            </a:extLst>
          </p:cNvPr>
          <p:cNvPicPr>
            <a:picLocks noChangeAspect="1"/>
          </p:cNvPicPr>
          <p:nvPr/>
        </p:nvPicPr>
        <p:blipFill>
          <a:blip r:embed="rId6"/>
          <a:srcRect l="1700" t="4496" r="1396"/>
          <a:stretch/>
        </p:blipFill>
        <p:spPr>
          <a:xfrm>
            <a:off x="5935245" y="4094715"/>
            <a:ext cx="2711302" cy="934030"/>
          </a:xfrm>
          <a:prstGeom prst="rect">
            <a:avLst/>
          </a:prstGeom>
          <a:effectLst>
            <a:outerShdw blurRad="50800" dist="38100" dir="2700000" algn="tl" rotWithShape="0">
              <a:prstClr val="black">
                <a:alpha val="37000"/>
              </a:prstClr>
            </a:outerShdw>
          </a:effectLst>
        </p:spPr>
      </p:pic>
    </p:spTree>
    <p:extLst>
      <p:ext uri="{BB962C8B-B14F-4D97-AF65-F5344CB8AC3E}">
        <p14:creationId xmlns:p14="http://schemas.microsoft.com/office/powerpoint/2010/main" val="579094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4BF1BBC-465C-4CDF-C168-5CC4F85812CF}"/>
              </a:ext>
            </a:extLst>
          </p:cNvPr>
          <p:cNvSpPr txBox="1"/>
          <p:nvPr/>
        </p:nvSpPr>
        <p:spPr>
          <a:xfrm>
            <a:off x="1065196" y="2899318"/>
            <a:ext cx="2203300"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FREE</a:t>
            </a:r>
          </a:p>
        </p:txBody>
      </p:sp>
      <p:sp>
        <p:nvSpPr>
          <p:cNvPr id="5" name="TextBox 4">
            <a:extLst>
              <a:ext uri="{FF2B5EF4-FFF2-40B4-BE49-F238E27FC236}">
                <a16:creationId xmlns:a16="http://schemas.microsoft.com/office/drawing/2014/main" id="{9B6C05BC-61D4-E5CA-C23A-635411BD2ACA}"/>
              </a:ext>
            </a:extLst>
          </p:cNvPr>
          <p:cNvSpPr txBox="1"/>
          <p:nvPr/>
        </p:nvSpPr>
        <p:spPr>
          <a:xfrm>
            <a:off x="4504850" y="2909437"/>
            <a:ext cx="3182297"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Reputation Management</a:t>
            </a:r>
          </a:p>
        </p:txBody>
      </p:sp>
      <p:sp>
        <p:nvSpPr>
          <p:cNvPr id="6" name="TextBox 5">
            <a:extLst>
              <a:ext uri="{FF2B5EF4-FFF2-40B4-BE49-F238E27FC236}">
                <a16:creationId xmlns:a16="http://schemas.microsoft.com/office/drawing/2014/main" id="{D4799AAC-665B-E881-09BD-3FAAAEF0B990}"/>
              </a:ext>
            </a:extLst>
          </p:cNvPr>
          <p:cNvSpPr txBox="1"/>
          <p:nvPr/>
        </p:nvSpPr>
        <p:spPr>
          <a:xfrm>
            <a:off x="8327776" y="2909437"/>
            <a:ext cx="2722048"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Relationship Building</a:t>
            </a:r>
          </a:p>
        </p:txBody>
      </p:sp>
      <p:sp>
        <p:nvSpPr>
          <p:cNvPr id="7" name="TextBox 6">
            <a:extLst>
              <a:ext uri="{FF2B5EF4-FFF2-40B4-BE49-F238E27FC236}">
                <a16:creationId xmlns:a16="http://schemas.microsoft.com/office/drawing/2014/main" id="{D2B764BB-FA86-0142-AF52-632F1A8CAFB1}"/>
              </a:ext>
            </a:extLst>
          </p:cNvPr>
          <p:cNvSpPr txBox="1"/>
          <p:nvPr/>
        </p:nvSpPr>
        <p:spPr>
          <a:xfrm>
            <a:off x="862893" y="5279447"/>
            <a:ext cx="2607904"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Audience Listening</a:t>
            </a:r>
          </a:p>
        </p:txBody>
      </p:sp>
      <p:sp>
        <p:nvSpPr>
          <p:cNvPr id="8" name="TextBox 7">
            <a:extLst>
              <a:ext uri="{FF2B5EF4-FFF2-40B4-BE49-F238E27FC236}">
                <a16:creationId xmlns:a16="http://schemas.microsoft.com/office/drawing/2014/main" id="{9FE4EB50-9B40-2F0C-405C-09792AE512A4}"/>
              </a:ext>
            </a:extLst>
          </p:cNvPr>
          <p:cNvSpPr txBox="1"/>
          <p:nvPr/>
        </p:nvSpPr>
        <p:spPr>
          <a:xfrm>
            <a:off x="4812093" y="5283509"/>
            <a:ext cx="2567807"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Community Building</a:t>
            </a:r>
          </a:p>
        </p:txBody>
      </p:sp>
      <p:sp>
        <p:nvSpPr>
          <p:cNvPr id="9" name="TextBox 8">
            <a:extLst>
              <a:ext uri="{FF2B5EF4-FFF2-40B4-BE49-F238E27FC236}">
                <a16:creationId xmlns:a16="http://schemas.microsoft.com/office/drawing/2014/main" id="{EC925672-2FDC-8A44-5469-BC3895E86E8E}"/>
              </a:ext>
            </a:extLst>
          </p:cNvPr>
          <p:cNvSpPr txBox="1"/>
          <p:nvPr/>
        </p:nvSpPr>
        <p:spPr>
          <a:xfrm>
            <a:off x="8327776" y="5279447"/>
            <a:ext cx="2722048"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Tell Your Brand Story</a:t>
            </a:r>
          </a:p>
        </p:txBody>
      </p:sp>
      <p:pic>
        <p:nvPicPr>
          <p:cNvPr id="10" name="Graphic 9" descr="Flying Money with solid fill">
            <a:extLst>
              <a:ext uri="{FF2B5EF4-FFF2-40B4-BE49-F238E27FC236}">
                <a16:creationId xmlns:a16="http://schemas.microsoft.com/office/drawing/2014/main" id="{F2DAEAFB-ACFD-4AF2-830B-58176D694B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02289" y="1761670"/>
            <a:ext cx="929114" cy="929114"/>
          </a:xfrm>
          <a:prstGeom prst="rect">
            <a:avLst/>
          </a:prstGeom>
        </p:spPr>
      </p:pic>
      <p:pic>
        <p:nvPicPr>
          <p:cNvPr id="11" name="Graphic 10" descr="Shamrock with solid fill">
            <a:extLst>
              <a:ext uri="{FF2B5EF4-FFF2-40B4-BE49-F238E27FC236}">
                <a16:creationId xmlns:a16="http://schemas.microsoft.com/office/drawing/2014/main" id="{9B8D4FF7-976D-4FB6-F1E8-6164F94EF8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48598" y="1725039"/>
            <a:ext cx="1094803" cy="1094803"/>
          </a:xfrm>
          <a:prstGeom prst="rect">
            <a:avLst/>
          </a:prstGeom>
        </p:spPr>
      </p:pic>
      <p:pic>
        <p:nvPicPr>
          <p:cNvPr id="12" name="Graphic 11" descr="Comment Heart with solid fill">
            <a:extLst>
              <a:ext uri="{FF2B5EF4-FFF2-40B4-BE49-F238E27FC236}">
                <a16:creationId xmlns:a16="http://schemas.microsoft.com/office/drawing/2014/main" id="{3DBAB093-53FD-E8AD-A57F-3D0AB80F54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41399" y="1769509"/>
            <a:ext cx="1094803" cy="1094803"/>
          </a:xfrm>
          <a:prstGeom prst="rect">
            <a:avLst/>
          </a:prstGeom>
        </p:spPr>
      </p:pic>
      <p:pic>
        <p:nvPicPr>
          <p:cNvPr id="13" name="Graphic 12" descr="Ear with solid fill">
            <a:extLst>
              <a:ext uri="{FF2B5EF4-FFF2-40B4-BE49-F238E27FC236}">
                <a16:creationId xmlns:a16="http://schemas.microsoft.com/office/drawing/2014/main" id="{738D12C4-D84B-F39F-96BA-6454F8261AA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19444" y="3989981"/>
            <a:ext cx="1094803" cy="1094803"/>
          </a:xfrm>
          <a:prstGeom prst="rect">
            <a:avLst/>
          </a:prstGeom>
        </p:spPr>
      </p:pic>
      <p:pic>
        <p:nvPicPr>
          <p:cNvPr id="14" name="Graphic 13" descr="Cheers with solid fill">
            <a:extLst>
              <a:ext uri="{FF2B5EF4-FFF2-40B4-BE49-F238E27FC236}">
                <a16:creationId xmlns:a16="http://schemas.microsoft.com/office/drawing/2014/main" id="{5EE20B5A-1971-87B2-1891-08C1B4CB09B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48596" y="3989980"/>
            <a:ext cx="1094803" cy="1094803"/>
          </a:xfrm>
          <a:prstGeom prst="rect">
            <a:avLst/>
          </a:prstGeom>
        </p:spPr>
      </p:pic>
      <p:pic>
        <p:nvPicPr>
          <p:cNvPr id="15" name="Graphic 14" descr="Fairy female with solid fill">
            <a:extLst>
              <a:ext uri="{FF2B5EF4-FFF2-40B4-BE49-F238E27FC236}">
                <a16:creationId xmlns:a16="http://schemas.microsoft.com/office/drawing/2014/main" id="{C6589924-5D5B-26C3-B434-A851938AFA7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141399" y="3989979"/>
            <a:ext cx="1094803" cy="1094803"/>
          </a:xfrm>
          <a:prstGeom prst="rect">
            <a:avLst/>
          </a:prstGeom>
        </p:spPr>
      </p:pic>
    </p:spTree>
    <p:extLst>
      <p:ext uri="{BB962C8B-B14F-4D97-AF65-F5344CB8AC3E}">
        <p14:creationId xmlns:p14="http://schemas.microsoft.com/office/powerpoint/2010/main" val="2133527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8608DE5-8DA6-20D2-1B60-8598B8A3D428}"/>
              </a:ext>
            </a:extLst>
          </p:cNvPr>
          <p:cNvSpPr txBox="1"/>
          <p:nvPr/>
        </p:nvSpPr>
        <p:spPr>
          <a:xfrm>
            <a:off x="9087812" y="5227682"/>
            <a:ext cx="1446260" cy="461665"/>
          </a:xfrm>
          <a:prstGeom prst="rect">
            <a:avLst/>
          </a:prstGeom>
          <a:noFill/>
          <a:ln>
            <a:noFill/>
          </a:ln>
        </p:spPr>
        <p:txBody>
          <a:bodyPr wrap="square" rtlCol="0">
            <a:spAutoFit/>
          </a:bodyPr>
          <a:lstStyle/>
          <a:p>
            <a:r>
              <a:rPr lang="en-GB" sz="1200" dirty="0">
                <a:latin typeface="Arial" panose="020B0604020202020204" pitchFamily="34" charset="0"/>
                <a:cs typeface="Arial" panose="020B0604020202020204" pitchFamily="34" charset="0"/>
              </a:rPr>
              <a:t>Set up name pronunciations</a:t>
            </a:r>
          </a:p>
        </p:txBody>
      </p:sp>
      <p:sp>
        <p:nvSpPr>
          <p:cNvPr id="6" name="TextBox 5">
            <a:extLst>
              <a:ext uri="{FF2B5EF4-FFF2-40B4-BE49-F238E27FC236}">
                <a16:creationId xmlns:a16="http://schemas.microsoft.com/office/drawing/2014/main" id="{3F42568B-2053-C60D-B103-3CAD3B5EAE48}"/>
              </a:ext>
            </a:extLst>
          </p:cNvPr>
          <p:cNvSpPr txBox="1"/>
          <p:nvPr/>
        </p:nvSpPr>
        <p:spPr>
          <a:xfrm>
            <a:off x="1286314" y="1761734"/>
            <a:ext cx="1161012" cy="461665"/>
          </a:xfrm>
          <a:prstGeom prst="rect">
            <a:avLst/>
          </a:prstGeom>
          <a:noFill/>
          <a:ln>
            <a:noFill/>
          </a:ln>
        </p:spPr>
        <p:txBody>
          <a:bodyPr wrap="square" rtlCol="0">
            <a:spAutoFit/>
          </a:bodyPr>
          <a:lstStyle/>
          <a:p>
            <a:r>
              <a:rPr lang="en-GB" sz="1200" dirty="0">
                <a:latin typeface="Arial" panose="020B0604020202020204" pitchFamily="34" charset="0"/>
                <a:cs typeface="Arial" panose="020B0604020202020204" pitchFamily="34" charset="0"/>
              </a:rPr>
              <a:t>Create a Custom URL</a:t>
            </a:r>
          </a:p>
        </p:txBody>
      </p:sp>
      <p:sp>
        <p:nvSpPr>
          <p:cNvPr id="7" name="TextBox 6">
            <a:extLst>
              <a:ext uri="{FF2B5EF4-FFF2-40B4-BE49-F238E27FC236}">
                <a16:creationId xmlns:a16="http://schemas.microsoft.com/office/drawing/2014/main" id="{2D1F4D2B-0EE3-F5AF-E9E5-F1D174638F5C}"/>
              </a:ext>
            </a:extLst>
          </p:cNvPr>
          <p:cNvSpPr txBox="1"/>
          <p:nvPr/>
        </p:nvSpPr>
        <p:spPr>
          <a:xfrm>
            <a:off x="1097910" y="5458515"/>
            <a:ext cx="1120035" cy="461665"/>
          </a:xfrm>
          <a:prstGeom prst="rect">
            <a:avLst/>
          </a:prstGeom>
          <a:noFill/>
          <a:ln>
            <a:noFill/>
          </a:ln>
        </p:spPr>
        <p:txBody>
          <a:bodyPr wrap="square" rtlCol="0">
            <a:spAutoFit/>
          </a:bodyPr>
          <a:lstStyle/>
          <a:p>
            <a:r>
              <a:rPr lang="en-GB" sz="1200" dirty="0">
                <a:latin typeface="Arial" panose="020B0604020202020204" pitchFamily="34" charset="0"/>
                <a:cs typeface="Arial" panose="020B0604020202020204" pitchFamily="34" charset="0"/>
              </a:rPr>
              <a:t>Add a custom link to bio</a:t>
            </a:r>
          </a:p>
        </p:txBody>
      </p:sp>
      <p:pic>
        <p:nvPicPr>
          <p:cNvPr id="8" name="Picture 7" descr="A screenshot of a social media profile&#10;&#10;Description automatically generated">
            <a:extLst>
              <a:ext uri="{FF2B5EF4-FFF2-40B4-BE49-F238E27FC236}">
                <a16:creationId xmlns:a16="http://schemas.microsoft.com/office/drawing/2014/main" id="{61090FE2-8F61-9598-0796-3A6CA8F80925}"/>
              </a:ext>
            </a:extLst>
          </p:cNvPr>
          <p:cNvPicPr>
            <a:picLocks noChangeAspect="1"/>
          </p:cNvPicPr>
          <p:nvPr/>
        </p:nvPicPr>
        <p:blipFill>
          <a:blip r:embed="rId2"/>
          <a:stretch>
            <a:fillRect/>
          </a:stretch>
        </p:blipFill>
        <p:spPr>
          <a:xfrm>
            <a:off x="2832635" y="1652912"/>
            <a:ext cx="5954737" cy="4701108"/>
          </a:xfrm>
          <a:prstGeom prst="rect">
            <a:avLst/>
          </a:prstGeom>
          <a:ln>
            <a:noFill/>
          </a:ln>
          <a:effectLst>
            <a:outerShdw blurRad="171887" dist="38100" dir="3780000" sx="101110" sy="101110" algn="tl" rotWithShape="0">
              <a:prstClr val="black">
                <a:alpha val="22283"/>
              </a:prstClr>
            </a:outerShdw>
          </a:effectLst>
        </p:spPr>
      </p:pic>
      <p:sp>
        <p:nvSpPr>
          <p:cNvPr id="9" name="TextBox 8">
            <a:extLst>
              <a:ext uri="{FF2B5EF4-FFF2-40B4-BE49-F238E27FC236}">
                <a16:creationId xmlns:a16="http://schemas.microsoft.com/office/drawing/2014/main" id="{3B9AC840-57A5-4649-719C-95F930828CCB}"/>
              </a:ext>
            </a:extLst>
          </p:cNvPr>
          <p:cNvSpPr txBox="1"/>
          <p:nvPr/>
        </p:nvSpPr>
        <p:spPr>
          <a:xfrm>
            <a:off x="1138887" y="4535821"/>
            <a:ext cx="1161012" cy="646331"/>
          </a:xfrm>
          <a:prstGeom prst="rect">
            <a:avLst/>
          </a:prstGeom>
          <a:noFill/>
          <a:ln>
            <a:noFill/>
          </a:ln>
        </p:spPr>
        <p:txBody>
          <a:bodyPr wrap="square" rtlCol="0">
            <a:spAutoFit/>
          </a:bodyPr>
          <a:lstStyle/>
          <a:p>
            <a:r>
              <a:rPr lang="en-GB" sz="1200" dirty="0">
                <a:latin typeface="Arial" panose="020B0604020202020204" pitchFamily="34" charset="0"/>
                <a:cs typeface="Arial" panose="020B0604020202020204" pitchFamily="34" charset="0"/>
              </a:rPr>
              <a:t>Include accreditations &amp; verification</a:t>
            </a:r>
          </a:p>
        </p:txBody>
      </p:sp>
      <p:sp>
        <p:nvSpPr>
          <p:cNvPr id="10" name="TextBox 9">
            <a:extLst>
              <a:ext uri="{FF2B5EF4-FFF2-40B4-BE49-F238E27FC236}">
                <a16:creationId xmlns:a16="http://schemas.microsoft.com/office/drawing/2014/main" id="{8E9B3E35-0013-181D-AD86-7A757F3ED166}"/>
              </a:ext>
            </a:extLst>
          </p:cNvPr>
          <p:cNvSpPr txBox="1"/>
          <p:nvPr/>
        </p:nvSpPr>
        <p:spPr>
          <a:xfrm>
            <a:off x="9495460" y="2554540"/>
            <a:ext cx="1441794" cy="830997"/>
          </a:xfrm>
          <a:prstGeom prst="rect">
            <a:avLst/>
          </a:prstGeom>
          <a:noFill/>
          <a:ln>
            <a:noFill/>
          </a:ln>
        </p:spPr>
        <p:txBody>
          <a:bodyPr wrap="square" rtlCol="0">
            <a:spAutoFit/>
          </a:bodyPr>
          <a:lstStyle/>
          <a:p>
            <a:r>
              <a:rPr lang="en-GB" sz="1200" dirty="0">
                <a:latin typeface="Arial" panose="020B0604020202020204" pitchFamily="34" charset="0"/>
                <a:cs typeface="Arial" panose="020B0604020202020204" pitchFamily="34" charset="0"/>
              </a:rPr>
              <a:t>Aim for a profile banner that represents your current role</a:t>
            </a:r>
          </a:p>
        </p:txBody>
      </p:sp>
      <p:sp>
        <p:nvSpPr>
          <p:cNvPr id="11" name="Rectangle 10">
            <a:extLst>
              <a:ext uri="{FF2B5EF4-FFF2-40B4-BE49-F238E27FC236}">
                <a16:creationId xmlns:a16="http://schemas.microsoft.com/office/drawing/2014/main" id="{6E2E810D-DFD3-6CBB-5F9C-9B8F1BEAFB59}"/>
              </a:ext>
            </a:extLst>
          </p:cNvPr>
          <p:cNvSpPr/>
          <p:nvPr/>
        </p:nvSpPr>
        <p:spPr>
          <a:xfrm>
            <a:off x="2973684" y="2778236"/>
            <a:ext cx="5756397" cy="1526910"/>
          </a:xfrm>
          <a:prstGeom prst="rect">
            <a:avLst/>
          </a:prstGeom>
          <a:noFill/>
          <a:ln w="28575">
            <a:solidFill>
              <a:srgbClr val="FF00B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Poppins" pitchFamily="2" charset="77"/>
              <a:cs typeface="Poppins" pitchFamily="2" charset="77"/>
            </a:endParaRPr>
          </a:p>
        </p:txBody>
      </p:sp>
      <p:cxnSp>
        <p:nvCxnSpPr>
          <p:cNvPr id="12" name="Straight Arrow Connector 11">
            <a:extLst>
              <a:ext uri="{FF2B5EF4-FFF2-40B4-BE49-F238E27FC236}">
                <a16:creationId xmlns:a16="http://schemas.microsoft.com/office/drawing/2014/main" id="{41C8965B-135C-4804-25E8-0DB5735B2302}"/>
              </a:ext>
            </a:extLst>
          </p:cNvPr>
          <p:cNvCxnSpPr>
            <a:cxnSpLocks/>
          </p:cNvCxnSpPr>
          <p:nvPr/>
        </p:nvCxnSpPr>
        <p:spPr>
          <a:xfrm>
            <a:off x="2258458" y="1863944"/>
            <a:ext cx="860750" cy="0"/>
          </a:xfrm>
          <a:prstGeom prst="straightConnector1">
            <a:avLst/>
          </a:prstGeom>
          <a:ln w="28575">
            <a:solidFill>
              <a:srgbClr val="DB117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1F0E892B-FF07-4D95-A4D7-1535D8442EA6}"/>
              </a:ext>
            </a:extLst>
          </p:cNvPr>
          <p:cNvCxnSpPr>
            <a:cxnSpLocks/>
          </p:cNvCxnSpPr>
          <p:nvPr/>
        </p:nvCxnSpPr>
        <p:spPr>
          <a:xfrm>
            <a:off x="2126256" y="4670283"/>
            <a:ext cx="992952" cy="0"/>
          </a:xfrm>
          <a:prstGeom prst="straightConnector1">
            <a:avLst/>
          </a:prstGeom>
          <a:ln w="28575">
            <a:solidFill>
              <a:srgbClr val="DB117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540AFE74-BEB0-9B94-639D-B5879025AF8E}"/>
              </a:ext>
            </a:extLst>
          </p:cNvPr>
          <p:cNvCxnSpPr>
            <a:cxnSpLocks/>
          </p:cNvCxnSpPr>
          <p:nvPr/>
        </p:nvCxnSpPr>
        <p:spPr>
          <a:xfrm>
            <a:off x="2299899" y="5596955"/>
            <a:ext cx="673785" cy="0"/>
          </a:xfrm>
          <a:prstGeom prst="straightConnector1">
            <a:avLst/>
          </a:prstGeom>
          <a:ln w="28575">
            <a:solidFill>
              <a:srgbClr val="DB117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468A8493-118A-7433-6375-033151D8CFB2}"/>
              </a:ext>
            </a:extLst>
          </p:cNvPr>
          <p:cNvCxnSpPr>
            <a:cxnSpLocks/>
          </p:cNvCxnSpPr>
          <p:nvPr/>
        </p:nvCxnSpPr>
        <p:spPr>
          <a:xfrm flipH="1">
            <a:off x="8838811" y="2878304"/>
            <a:ext cx="656649" cy="0"/>
          </a:xfrm>
          <a:prstGeom prst="straightConnector1">
            <a:avLst/>
          </a:prstGeom>
          <a:ln w="28575">
            <a:solidFill>
              <a:srgbClr val="DB117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E9D87E7E-C62B-0F3A-CC50-BA7E232EEDC0}"/>
              </a:ext>
            </a:extLst>
          </p:cNvPr>
          <p:cNvCxnSpPr>
            <a:cxnSpLocks/>
          </p:cNvCxnSpPr>
          <p:nvPr/>
        </p:nvCxnSpPr>
        <p:spPr>
          <a:xfrm flipH="1" flipV="1">
            <a:off x="5157847" y="4901752"/>
            <a:ext cx="3840524" cy="517234"/>
          </a:xfrm>
          <a:prstGeom prst="straightConnector1">
            <a:avLst/>
          </a:prstGeom>
          <a:ln w="28575">
            <a:solidFill>
              <a:srgbClr val="DB1171"/>
            </a:solidFill>
            <a:tailEnd type="triangle"/>
          </a:ln>
        </p:spPr>
        <p:style>
          <a:lnRef idx="2">
            <a:schemeClr val="accent1"/>
          </a:lnRef>
          <a:fillRef idx="0">
            <a:schemeClr val="accent1"/>
          </a:fillRef>
          <a:effectRef idx="1">
            <a:schemeClr val="accent1"/>
          </a:effectRef>
          <a:fontRef idx="minor">
            <a:schemeClr val="tx1"/>
          </a:fontRef>
        </p:style>
      </p:cxnSp>
      <p:sp>
        <p:nvSpPr>
          <p:cNvPr id="24" name="Text Placeholder 3">
            <a:extLst>
              <a:ext uri="{FF2B5EF4-FFF2-40B4-BE49-F238E27FC236}">
                <a16:creationId xmlns:a16="http://schemas.microsoft.com/office/drawing/2014/main" id="{9AFC6EDE-29BC-2795-88F9-E4DB99172405}"/>
              </a:ext>
            </a:extLst>
          </p:cNvPr>
          <p:cNvSpPr txBox="1">
            <a:spLocks/>
          </p:cNvSpPr>
          <p:nvPr/>
        </p:nvSpPr>
        <p:spPr>
          <a:xfrm>
            <a:off x="990600" y="750390"/>
            <a:ext cx="7441019" cy="3883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atin typeface="Arial" panose="020B0604020202020204" pitchFamily="34" charset="0"/>
                <a:cs typeface="Arial" panose="020B0604020202020204" pitchFamily="34" charset="0"/>
              </a:rPr>
              <a:t>Personal Profile vs. Company Page</a:t>
            </a:r>
          </a:p>
        </p:txBody>
      </p:sp>
    </p:spTree>
    <p:extLst>
      <p:ext uri="{BB962C8B-B14F-4D97-AF65-F5344CB8AC3E}">
        <p14:creationId xmlns:p14="http://schemas.microsoft.com/office/powerpoint/2010/main" val="3363149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B3C2A0F-DE78-05B9-0367-95BA56A09F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6495" y="1211810"/>
            <a:ext cx="5939010" cy="4851839"/>
          </a:xfrm>
          <a:prstGeom prst="rect">
            <a:avLst/>
          </a:prstGeom>
          <a:noFill/>
          <a:effectLst>
            <a:outerShdw blurRad="166521" dist="38100" dir="2700000" sx="102000" sy="102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 Placeholder 3">
            <a:extLst>
              <a:ext uri="{FF2B5EF4-FFF2-40B4-BE49-F238E27FC236}">
                <a16:creationId xmlns:a16="http://schemas.microsoft.com/office/drawing/2014/main" id="{47D20F36-4C00-9C56-B662-A14B637BA6EE}"/>
              </a:ext>
            </a:extLst>
          </p:cNvPr>
          <p:cNvSpPr txBox="1">
            <a:spLocks/>
          </p:cNvSpPr>
          <p:nvPr/>
        </p:nvSpPr>
        <p:spPr>
          <a:xfrm>
            <a:off x="383931" y="556226"/>
            <a:ext cx="7441019" cy="3883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latin typeface="Arial" panose="020B0604020202020204" pitchFamily="34" charset="0"/>
                <a:cs typeface="Arial" panose="020B0604020202020204" pitchFamily="34" charset="0"/>
              </a:rPr>
              <a:t>Your ‘About’ Section</a:t>
            </a:r>
          </a:p>
        </p:txBody>
      </p:sp>
    </p:spTree>
    <p:extLst>
      <p:ext uri="{BB962C8B-B14F-4D97-AF65-F5344CB8AC3E}">
        <p14:creationId xmlns:p14="http://schemas.microsoft.com/office/powerpoint/2010/main" val="594070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633666-72B4-BC34-380A-08EA747B28A2}"/>
              </a:ext>
            </a:extLst>
          </p:cNvPr>
          <p:cNvSpPr>
            <a:spLocks noGrp="1"/>
          </p:cNvSpPr>
          <p:nvPr>
            <p:ph type="body" sz="quarter" idx="10"/>
          </p:nvPr>
        </p:nvSpPr>
        <p:spPr>
          <a:xfrm>
            <a:off x="990600" y="1996097"/>
            <a:ext cx="5329237" cy="388328"/>
          </a:xfrm>
        </p:spPr>
        <p:txBody>
          <a:bodyPr/>
          <a:lstStyle/>
          <a:p>
            <a:r>
              <a:rPr lang="en-US" dirty="0"/>
              <a:t>Your ‘About’ Section</a:t>
            </a:r>
          </a:p>
        </p:txBody>
      </p:sp>
      <p:sp>
        <p:nvSpPr>
          <p:cNvPr id="3" name="Text Placeholder 2">
            <a:extLst>
              <a:ext uri="{FF2B5EF4-FFF2-40B4-BE49-F238E27FC236}">
                <a16:creationId xmlns:a16="http://schemas.microsoft.com/office/drawing/2014/main" id="{175A5165-5796-D5B9-7391-3C46B3006C3A}"/>
              </a:ext>
            </a:extLst>
          </p:cNvPr>
          <p:cNvSpPr>
            <a:spLocks noGrp="1"/>
          </p:cNvSpPr>
          <p:nvPr>
            <p:ph type="body" sz="quarter" idx="11"/>
          </p:nvPr>
        </p:nvSpPr>
        <p:spPr>
          <a:xfrm>
            <a:off x="990600" y="2689587"/>
            <a:ext cx="8384754" cy="2091734"/>
          </a:xfrm>
        </p:spPr>
        <p:txBody>
          <a:bodyPr/>
          <a:lstStyle/>
          <a:p>
            <a:r>
              <a:rPr lang="en-US" dirty="0"/>
              <a:t>Customers need to know how [purpose you serve] — that's where I come in.</a:t>
            </a:r>
          </a:p>
          <a:p>
            <a:r>
              <a:rPr lang="en-US" dirty="0"/>
              <a:t>As a [role] at [company or team], it's my job to help people [purpose]. I've been doing it for [number of years in role] years and have loved every minute of it.</a:t>
            </a:r>
          </a:p>
          <a:p>
            <a:r>
              <a:rPr lang="en-US" dirty="0"/>
              <a:t>[Professional interest] is truly a passion for me. When I was young, I loved [related passion]. Naturally, this developed into a career in [career trajectory], which has led me to where I am today.</a:t>
            </a:r>
          </a:p>
        </p:txBody>
      </p:sp>
      <p:pic>
        <p:nvPicPr>
          <p:cNvPr id="3076" name="Picture 4" descr="Hubspot | Mitto">
            <a:extLst>
              <a:ext uri="{FF2B5EF4-FFF2-40B4-BE49-F238E27FC236}">
                <a16:creationId xmlns:a16="http://schemas.microsoft.com/office/drawing/2014/main" id="{1DBC4384-3CA7-1C38-976E-49734063DE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9218" b="34768"/>
          <a:stretch/>
        </p:blipFill>
        <p:spPr bwMode="auto">
          <a:xfrm>
            <a:off x="882267" y="4981378"/>
            <a:ext cx="2367708" cy="615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7827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2EB1F2-C13E-8698-19C5-460A2B8B12D6}"/>
              </a:ext>
            </a:extLst>
          </p:cNvPr>
          <p:cNvPicPr>
            <a:picLocks noChangeAspect="1"/>
          </p:cNvPicPr>
          <p:nvPr/>
        </p:nvPicPr>
        <p:blipFill>
          <a:blip r:embed="rId2"/>
          <a:stretch>
            <a:fillRect/>
          </a:stretch>
        </p:blipFill>
        <p:spPr>
          <a:xfrm>
            <a:off x="2490082" y="732871"/>
            <a:ext cx="7375811" cy="4917207"/>
          </a:xfrm>
          <a:prstGeom prst="rect">
            <a:avLst/>
          </a:prstGeom>
          <a:ln w="28575">
            <a:solidFill>
              <a:schemeClr val="bg1"/>
            </a:solidFill>
          </a:ln>
        </p:spPr>
      </p:pic>
    </p:spTree>
    <p:extLst>
      <p:ext uri="{BB962C8B-B14F-4D97-AF65-F5344CB8AC3E}">
        <p14:creationId xmlns:p14="http://schemas.microsoft.com/office/powerpoint/2010/main" val="1662928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EC2897-7B31-5E92-E0E0-3643CD0AE18F}"/>
              </a:ext>
            </a:extLst>
          </p:cNvPr>
          <p:cNvPicPr>
            <a:picLocks noChangeAspect="1"/>
          </p:cNvPicPr>
          <p:nvPr/>
        </p:nvPicPr>
        <p:blipFill>
          <a:blip r:embed="rId3"/>
          <a:stretch>
            <a:fillRect/>
          </a:stretch>
        </p:blipFill>
        <p:spPr>
          <a:xfrm>
            <a:off x="1395859" y="3326872"/>
            <a:ext cx="4330967" cy="309355"/>
          </a:xfrm>
          <a:prstGeom prst="rect">
            <a:avLst/>
          </a:prstGeom>
        </p:spPr>
      </p:pic>
      <p:sp>
        <p:nvSpPr>
          <p:cNvPr id="9" name="TextBox 8">
            <a:extLst>
              <a:ext uri="{FF2B5EF4-FFF2-40B4-BE49-F238E27FC236}">
                <a16:creationId xmlns:a16="http://schemas.microsoft.com/office/drawing/2014/main" id="{0A7DCE51-AF0D-763E-EAC0-B322032B71A0}"/>
              </a:ext>
            </a:extLst>
          </p:cNvPr>
          <p:cNvSpPr txBox="1"/>
          <p:nvPr/>
        </p:nvSpPr>
        <p:spPr>
          <a:xfrm>
            <a:off x="1322286" y="2274838"/>
            <a:ext cx="4700141"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a:solidFill>
                  <a:schemeClr val="bg1"/>
                </a:solidFill>
                <a:effectLst/>
                <a:latin typeface="Arial" panose="020B0604020202020204" pitchFamily="34" charset="0"/>
                <a:cs typeface="Arial" panose="020B0604020202020204" pitchFamily="34" charset="0"/>
              </a:rPr>
              <a:t>The more people that </a:t>
            </a:r>
            <a:r>
              <a:rPr lang="en-GB" sz="3600" b="1" dirty="0">
                <a:solidFill>
                  <a:schemeClr val="bg1"/>
                </a:solidFill>
                <a:effectLst/>
                <a:latin typeface="Arial" panose="020B0604020202020204" pitchFamily="34" charset="0"/>
                <a:cs typeface="Arial" panose="020B0604020202020204" pitchFamily="34" charset="0"/>
              </a:rPr>
              <a:t>know, like, and trust </a:t>
            </a:r>
            <a:r>
              <a:rPr lang="en-GB" sz="3600" dirty="0">
                <a:solidFill>
                  <a:schemeClr val="bg1"/>
                </a:solidFill>
                <a:effectLst/>
                <a:latin typeface="Arial" panose="020B0604020202020204" pitchFamily="34" charset="0"/>
                <a:cs typeface="Arial" panose="020B0604020202020204" pitchFamily="34" charset="0"/>
              </a:rPr>
              <a:t>you, the easier it is to do business.</a:t>
            </a:r>
          </a:p>
        </p:txBody>
      </p:sp>
      <p:pic>
        <p:nvPicPr>
          <p:cNvPr id="1026" name="Picture 2" descr="I Love You Elf GIF by GIF Greeting Cards">
            <a:extLst>
              <a:ext uri="{FF2B5EF4-FFF2-40B4-BE49-F238E27FC236}">
                <a16:creationId xmlns:a16="http://schemas.microsoft.com/office/drawing/2014/main" id="{DCC89442-FC4C-8DB3-3776-6FD73D649F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7945" y="2052821"/>
            <a:ext cx="4529959" cy="2548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103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9C40D12D-7F79-DD99-A2CC-9B692409A483}"/>
              </a:ext>
            </a:extLst>
          </p:cNvPr>
          <p:cNvPicPr>
            <a:picLocks noChangeAspect="1"/>
          </p:cNvPicPr>
          <p:nvPr/>
        </p:nvPicPr>
        <p:blipFill>
          <a:blip r:embed="rId2"/>
          <a:stretch>
            <a:fillRect/>
          </a:stretch>
        </p:blipFill>
        <p:spPr>
          <a:xfrm>
            <a:off x="6096000" y="1698520"/>
            <a:ext cx="4988203" cy="3492685"/>
          </a:xfrm>
          <a:prstGeom prst="rect">
            <a:avLst/>
          </a:prstGeom>
          <a:ln>
            <a:solidFill>
              <a:schemeClr val="bg1">
                <a:lumMod val="85000"/>
              </a:schemeClr>
            </a:solidFill>
          </a:ln>
          <a:effectLst>
            <a:outerShdw blurRad="227368" dist="38100" dir="2700000" algn="tl" rotWithShape="0">
              <a:prstClr val="black">
                <a:alpha val="40000"/>
              </a:prstClr>
            </a:outerShdw>
          </a:effectLst>
        </p:spPr>
      </p:pic>
      <p:sp>
        <p:nvSpPr>
          <p:cNvPr id="4" name="Text Placeholder 2">
            <a:extLst>
              <a:ext uri="{FF2B5EF4-FFF2-40B4-BE49-F238E27FC236}">
                <a16:creationId xmlns:a16="http://schemas.microsoft.com/office/drawing/2014/main" id="{747851D9-91DA-B35D-284C-815A163E55BC}"/>
              </a:ext>
            </a:extLst>
          </p:cNvPr>
          <p:cNvSpPr txBox="1">
            <a:spLocks/>
          </p:cNvSpPr>
          <p:nvPr/>
        </p:nvSpPr>
        <p:spPr>
          <a:xfrm>
            <a:off x="990600" y="2171795"/>
            <a:ext cx="4650036" cy="20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l">
              <a:buClr>
                <a:schemeClr val="bg1"/>
              </a:buClr>
              <a:buFont typeface="+mj-lt"/>
              <a:buAutoNum type="arabicPeriod"/>
            </a:pPr>
            <a:r>
              <a:rPr lang="en-US" sz="2400" dirty="0">
                <a:solidFill>
                  <a:schemeClr val="bg1"/>
                </a:solidFill>
                <a:latin typeface="Arial" panose="020B0604020202020204" pitchFamily="34" charset="0"/>
                <a:cs typeface="Arial" panose="020B0604020202020204" pitchFamily="34" charset="0"/>
              </a:rPr>
              <a:t>Mention more than just your current role</a:t>
            </a:r>
            <a:br>
              <a:rPr lang="en-US" sz="2400" dirty="0">
                <a:solidFill>
                  <a:schemeClr val="bg1"/>
                </a:solidFill>
                <a:latin typeface="Arial" panose="020B0604020202020204" pitchFamily="34" charset="0"/>
                <a:cs typeface="Arial" panose="020B0604020202020204" pitchFamily="34" charset="0"/>
              </a:rPr>
            </a:br>
            <a:endParaRPr lang="en-US" sz="2400" dirty="0">
              <a:solidFill>
                <a:schemeClr val="bg1"/>
              </a:solidFill>
              <a:latin typeface="Arial" panose="020B0604020202020204" pitchFamily="34" charset="0"/>
              <a:cs typeface="Arial" panose="020B0604020202020204" pitchFamily="34" charset="0"/>
            </a:endParaRPr>
          </a:p>
          <a:p>
            <a:pPr marL="514350" indent="-514350" algn="l">
              <a:buClr>
                <a:schemeClr val="bg1"/>
              </a:buClr>
              <a:buFont typeface="+mj-lt"/>
              <a:buAutoNum type="arabicPeriod"/>
            </a:pPr>
            <a:r>
              <a:rPr lang="en-US" sz="2400" dirty="0">
                <a:solidFill>
                  <a:schemeClr val="bg1"/>
                </a:solidFill>
                <a:latin typeface="Arial" panose="020B0604020202020204" pitchFamily="34" charset="0"/>
                <a:cs typeface="Arial" panose="020B0604020202020204" pitchFamily="34" charset="0"/>
              </a:rPr>
              <a:t>Leverage relevant keywords</a:t>
            </a:r>
            <a:br>
              <a:rPr lang="en-US" sz="2400" dirty="0">
                <a:solidFill>
                  <a:schemeClr val="bg1"/>
                </a:solidFill>
                <a:latin typeface="Arial" panose="020B0604020202020204" pitchFamily="34" charset="0"/>
                <a:cs typeface="Arial" panose="020B0604020202020204" pitchFamily="34" charset="0"/>
              </a:rPr>
            </a:br>
            <a:endParaRPr lang="en-US" sz="2400" dirty="0">
              <a:solidFill>
                <a:schemeClr val="bg1"/>
              </a:solidFill>
              <a:latin typeface="Arial" panose="020B0604020202020204" pitchFamily="34" charset="0"/>
              <a:cs typeface="Arial" panose="020B0604020202020204" pitchFamily="34" charset="0"/>
            </a:endParaRPr>
          </a:p>
          <a:p>
            <a:pPr marL="514350" indent="-514350" algn="l">
              <a:buClr>
                <a:schemeClr val="bg1"/>
              </a:buClr>
              <a:buFont typeface="+mj-lt"/>
              <a:buAutoNum type="arabicPeriod"/>
            </a:pPr>
            <a:r>
              <a:rPr lang="en-US" sz="2400" dirty="0">
                <a:solidFill>
                  <a:schemeClr val="bg1"/>
                </a:solidFill>
                <a:latin typeface="Arial" panose="020B0604020202020204" pitchFamily="34" charset="0"/>
                <a:cs typeface="Arial" panose="020B0604020202020204" pitchFamily="34" charset="0"/>
              </a:rPr>
              <a:t>Evidence your specialism</a:t>
            </a:r>
          </a:p>
        </p:txBody>
      </p:sp>
    </p:spTree>
    <p:extLst>
      <p:ext uri="{BB962C8B-B14F-4D97-AF65-F5344CB8AC3E}">
        <p14:creationId xmlns:p14="http://schemas.microsoft.com/office/powerpoint/2010/main" val="15848313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1CCC49A0-14D3-26EC-39ED-D7C27E902D22}"/>
              </a:ext>
            </a:extLst>
          </p:cNvPr>
          <p:cNvPicPr>
            <a:picLocks noChangeAspect="1"/>
          </p:cNvPicPr>
          <p:nvPr/>
        </p:nvPicPr>
        <p:blipFill>
          <a:blip r:embed="rId2"/>
          <a:stretch>
            <a:fillRect/>
          </a:stretch>
        </p:blipFill>
        <p:spPr>
          <a:xfrm>
            <a:off x="4535208" y="1403970"/>
            <a:ext cx="6555695" cy="4050060"/>
          </a:xfrm>
          <a:prstGeom prst="rect">
            <a:avLst/>
          </a:prstGeom>
        </p:spPr>
      </p:pic>
      <p:pic>
        <p:nvPicPr>
          <p:cNvPr id="3" name="Picture 2">
            <a:extLst>
              <a:ext uri="{FF2B5EF4-FFF2-40B4-BE49-F238E27FC236}">
                <a16:creationId xmlns:a16="http://schemas.microsoft.com/office/drawing/2014/main" id="{CAFECC52-A914-5E8C-8FF9-E4AC14415E45}"/>
              </a:ext>
            </a:extLst>
          </p:cNvPr>
          <p:cNvPicPr>
            <a:picLocks noChangeAspect="1"/>
          </p:cNvPicPr>
          <p:nvPr/>
        </p:nvPicPr>
        <p:blipFill>
          <a:blip r:embed="rId3"/>
          <a:stretch>
            <a:fillRect/>
          </a:stretch>
        </p:blipFill>
        <p:spPr>
          <a:xfrm>
            <a:off x="798017" y="3027858"/>
            <a:ext cx="3580929" cy="802284"/>
          </a:xfrm>
          <a:prstGeom prst="rect">
            <a:avLst/>
          </a:prstGeom>
          <a:ln>
            <a:noFill/>
          </a:ln>
          <a:effectLst>
            <a:outerShdw blurRad="113520" dist="38100" dir="2700000" algn="tl" rotWithShape="0">
              <a:prstClr val="black">
                <a:alpha val="40000"/>
              </a:prstClr>
            </a:outerShdw>
          </a:effectLst>
        </p:spPr>
      </p:pic>
    </p:spTree>
    <p:extLst>
      <p:ext uri="{BB962C8B-B14F-4D97-AF65-F5344CB8AC3E}">
        <p14:creationId xmlns:p14="http://schemas.microsoft.com/office/powerpoint/2010/main" val="4294563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5670BE4-B2B7-5F05-86F2-6E759683DFC5}"/>
              </a:ext>
            </a:extLst>
          </p:cNvPr>
          <p:cNvSpPr>
            <a:spLocks noGrp="1"/>
          </p:cNvSpPr>
          <p:nvPr>
            <p:ph type="body" sz="quarter" idx="11"/>
          </p:nvPr>
        </p:nvSpPr>
        <p:spPr>
          <a:xfrm>
            <a:off x="1239727" y="1697034"/>
            <a:ext cx="4676331" cy="502540"/>
          </a:xfrm>
        </p:spPr>
        <p:txBody>
          <a:bodyPr/>
          <a:lstStyle/>
          <a:p>
            <a:r>
              <a:rPr lang="en-US" b="1" dirty="0">
                <a:solidFill>
                  <a:srgbClr val="FFC800"/>
                </a:solidFill>
              </a:rPr>
              <a:t>Teach</a:t>
            </a:r>
            <a:r>
              <a:rPr lang="en-US" dirty="0"/>
              <a:t> them something new - Where they learn something about your industry</a:t>
            </a:r>
          </a:p>
          <a:p>
            <a:endParaRPr lang="en-US" dirty="0"/>
          </a:p>
          <a:p>
            <a:br>
              <a:rPr lang="en-US" dirty="0"/>
            </a:br>
            <a:endParaRPr lang="en-US" dirty="0"/>
          </a:p>
          <a:p>
            <a:endParaRPr lang="en-US" dirty="0"/>
          </a:p>
          <a:p>
            <a:endParaRPr lang="en-US" dirty="0"/>
          </a:p>
        </p:txBody>
      </p:sp>
      <p:sp>
        <p:nvSpPr>
          <p:cNvPr id="8" name="Text Placeholder 7">
            <a:extLst>
              <a:ext uri="{FF2B5EF4-FFF2-40B4-BE49-F238E27FC236}">
                <a16:creationId xmlns:a16="http://schemas.microsoft.com/office/drawing/2014/main" id="{1EE29AAB-6B36-51C7-E2D8-CCDAA752CC64}"/>
              </a:ext>
            </a:extLst>
          </p:cNvPr>
          <p:cNvSpPr>
            <a:spLocks noGrp="1"/>
          </p:cNvSpPr>
          <p:nvPr>
            <p:ph type="body" sz="quarter" idx="12"/>
          </p:nvPr>
        </p:nvSpPr>
        <p:spPr>
          <a:xfrm>
            <a:off x="1231260" y="2735607"/>
            <a:ext cx="4864740" cy="502540"/>
          </a:xfrm>
        </p:spPr>
        <p:txBody>
          <a:bodyPr/>
          <a:lstStyle/>
          <a:p>
            <a:r>
              <a:rPr lang="en-US" b="1" dirty="0">
                <a:solidFill>
                  <a:srgbClr val="FFC800"/>
                </a:solidFill>
              </a:rPr>
              <a:t>Actionable</a:t>
            </a:r>
            <a:r>
              <a:rPr lang="en-US" dirty="0"/>
              <a:t> advice - Practical tips your audience can use</a:t>
            </a:r>
          </a:p>
          <a:p>
            <a:endParaRPr lang="en-US" dirty="0"/>
          </a:p>
          <a:p>
            <a:endParaRPr lang="en-US" dirty="0"/>
          </a:p>
        </p:txBody>
      </p:sp>
      <p:sp>
        <p:nvSpPr>
          <p:cNvPr id="9" name="Text Placeholder 8">
            <a:extLst>
              <a:ext uri="{FF2B5EF4-FFF2-40B4-BE49-F238E27FC236}">
                <a16:creationId xmlns:a16="http://schemas.microsoft.com/office/drawing/2014/main" id="{B07BCBCB-98D7-697C-C3BA-2E989D7954A7}"/>
              </a:ext>
            </a:extLst>
          </p:cNvPr>
          <p:cNvSpPr>
            <a:spLocks noGrp="1"/>
          </p:cNvSpPr>
          <p:nvPr>
            <p:ph type="body" sz="quarter" idx="13"/>
          </p:nvPr>
        </p:nvSpPr>
        <p:spPr>
          <a:xfrm>
            <a:off x="1231260" y="3873788"/>
            <a:ext cx="5681334" cy="371737"/>
          </a:xfrm>
        </p:spPr>
        <p:txBody>
          <a:bodyPr/>
          <a:lstStyle/>
          <a:p>
            <a:r>
              <a:rPr lang="en-US" b="1" dirty="0">
                <a:solidFill>
                  <a:srgbClr val="FFC800"/>
                </a:solidFill>
              </a:rPr>
              <a:t>Solve</a:t>
            </a:r>
            <a:r>
              <a:rPr lang="en-US" dirty="0"/>
              <a:t> a pain - A solution to a problem they face</a:t>
            </a:r>
          </a:p>
        </p:txBody>
      </p:sp>
      <p:sp>
        <p:nvSpPr>
          <p:cNvPr id="10" name="Text Placeholder 9">
            <a:extLst>
              <a:ext uri="{FF2B5EF4-FFF2-40B4-BE49-F238E27FC236}">
                <a16:creationId xmlns:a16="http://schemas.microsoft.com/office/drawing/2014/main" id="{92809FE3-2688-5F9B-EB42-A555237DB4AA}"/>
              </a:ext>
            </a:extLst>
          </p:cNvPr>
          <p:cNvSpPr>
            <a:spLocks noGrp="1"/>
          </p:cNvSpPr>
          <p:nvPr>
            <p:ph type="body" sz="quarter" idx="14"/>
          </p:nvPr>
        </p:nvSpPr>
        <p:spPr>
          <a:xfrm>
            <a:off x="1231260" y="4779662"/>
            <a:ext cx="4299207" cy="502540"/>
          </a:xfrm>
        </p:spPr>
        <p:txBody>
          <a:bodyPr/>
          <a:lstStyle/>
          <a:p>
            <a:r>
              <a:rPr lang="en-US" b="1" dirty="0">
                <a:solidFill>
                  <a:srgbClr val="FFC800"/>
                </a:solidFill>
              </a:rPr>
              <a:t>Testimonial </a:t>
            </a:r>
            <a:r>
              <a:rPr lang="en-US" dirty="0"/>
              <a:t>- A past client explaining why your service works</a:t>
            </a:r>
          </a:p>
          <a:p>
            <a:endParaRPr lang="en-US" dirty="0"/>
          </a:p>
          <a:p>
            <a:endParaRPr lang="en-US" dirty="0"/>
          </a:p>
        </p:txBody>
      </p:sp>
      <p:sp>
        <p:nvSpPr>
          <p:cNvPr id="11" name="Text Placeholder 10">
            <a:extLst>
              <a:ext uri="{FF2B5EF4-FFF2-40B4-BE49-F238E27FC236}">
                <a16:creationId xmlns:a16="http://schemas.microsoft.com/office/drawing/2014/main" id="{E871495F-1D3E-C11E-A1EB-A3F42EF3D132}"/>
              </a:ext>
            </a:extLst>
          </p:cNvPr>
          <p:cNvSpPr>
            <a:spLocks noGrp="1"/>
          </p:cNvSpPr>
          <p:nvPr>
            <p:ph type="body" sz="quarter" idx="15"/>
          </p:nvPr>
        </p:nvSpPr>
        <p:spPr>
          <a:xfrm>
            <a:off x="1222793" y="5811693"/>
            <a:ext cx="4395809" cy="502540"/>
          </a:xfrm>
        </p:spPr>
        <p:txBody>
          <a:bodyPr/>
          <a:lstStyle/>
          <a:p>
            <a:r>
              <a:rPr lang="en-US" b="1" dirty="0">
                <a:solidFill>
                  <a:srgbClr val="FFC800"/>
                </a:solidFill>
              </a:rPr>
              <a:t>Experience</a:t>
            </a:r>
            <a:r>
              <a:rPr lang="en-US" dirty="0"/>
              <a:t> your personality - Creating and developing your personal brand</a:t>
            </a:r>
          </a:p>
        </p:txBody>
      </p:sp>
      <p:sp>
        <p:nvSpPr>
          <p:cNvPr id="12" name="Text Placeholder 3">
            <a:extLst>
              <a:ext uri="{FF2B5EF4-FFF2-40B4-BE49-F238E27FC236}">
                <a16:creationId xmlns:a16="http://schemas.microsoft.com/office/drawing/2014/main" id="{133F0C02-FE63-4832-6D5A-8F2E1131F900}"/>
              </a:ext>
            </a:extLst>
          </p:cNvPr>
          <p:cNvSpPr txBox="1">
            <a:spLocks/>
          </p:cNvSpPr>
          <p:nvPr/>
        </p:nvSpPr>
        <p:spPr>
          <a:xfrm>
            <a:off x="990601" y="750390"/>
            <a:ext cx="5002576" cy="3883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bg1"/>
                </a:solidFill>
                <a:latin typeface="Arial" panose="020B0604020202020204" pitchFamily="34" charset="0"/>
                <a:cs typeface="Arial" panose="020B0604020202020204" pitchFamily="34" charset="0"/>
              </a:rPr>
              <a:t>Each piece of content should adhere to at least one of the following:</a:t>
            </a:r>
          </a:p>
          <a:p>
            <a:pPr marL="0" indent="0">
              <a:buNone/>
            </a:pPr>
            <a:endParaRPr lang="en-US"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6847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09BE60-6AB4-567E-928E-3A5AD03C3C8B}"/>
              </a:ext>
            </a:extLst>
          </p:cNvPr>
          <p:cNvSpPr>
            <a:spLocks noGrp="1"/>
          </p:cNvSpPr>
          <p:nvPr>
            <p:ph type="body" sz="quarter" idx="10"/>
          </p:nvPr>
        </p:nvSpPr>
        <p:spPr>
          <a:xfrm>
            <a:off x="990600" y="3089822"/>
            <a:ext cx="6053137" cy="1587281"/>
          </a:xfrm>
        </p:spPr>
        <p:txBody>
          <a:bodyPr/>
          <a:lstStyle/>
          <a:p>
            <a:endParaRPr lang="en-US" dirty="0"/>
          </a:p>
        </p:txBody>
      </p:sp>
    </p:spTree>
    <p:extLst>
      <p:ext uri="{BB962C8B-B14F-4D97-AF65-F5344CB8AC3E}">
        <p14:creationId xmlns:p14="http://schemas.microsoft.com/office/powerpoint/2010/main" val="1756766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03467D-1B74-DBAE-EB5F-3CF9EAEE2294}"/>
              </a:ext>
            </a:extLst>
          </p:cNvPr>
          <p:cNvSpPr txBox="1"/>
          <p:nvPr/>
        </p:nvSpPr>
        <p:spPr>
          <a:xfrm>
            <a:off x="879408" y="1986063"/>
            <a:ext cx="5591166" cy="230832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600" dirty="0">
                <a:solidFill>
                  <a:schemeClr val="bg1"/>
                </a:solidFill>
                <a:effectLst/>
                <a:latin typeface="Arial" panose="020B0604020202020204" pitchFamily="34" charset="0"/>
                <a:cs typeface="Arial" panose="020B0604020202020204" pitchFamily="34" charset="0"/>
              </a:rPr>
              <a:t>The best way to get people to like and trust you is through your own </a:t>
            </a:r>
            <a:r>
              <a:rPr lang="en-GB" sz="3600" b="1" dirty="0">
                <a:solidFill>
                  <a:schemeClr val="bg1"/>
                </a:solidFill>
                <a:effectLst/>
                <a:latin typeface="Arial" panose="020B0604020202020204" pitchFamily="34" charset="0"/>
                <a:cs typeface="Arial" panose="020B0604020202020204" pitchFamily="34" charset="0"/>
              </a:rPr>
              <a:t>personal reputation</a:t>
            </a:r>
            <a:r>
              <a:rPr lang="en-GB" sz="3600" dirty="0">
                <a:solidFill>
                  <a:schemeClr val="bg1"/>
                </a:solidFill>
                <a:effectLst/>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A85E573F-ED18-D7AE-2123-A7E8A25AAE0B}"/>
              </a:ext>
            </a:extLst>
          </p:cNvPr>
          <p:cNvPicPr>
            <a:picLocks noChangeAspect="1"/>
          </p:cNvPicPr>
          <p:nvPr/>
        </p:nvPicPr>
        <p:blipFill>
          <a:blip r:embed="rId3"/>
          <a:stretch>
            <a:fillRect/>
          </a:stretch>
        </p:blipFill>
        <p:spPr>
          <a:xfrm>
            <a:off x="1028145" y="4294387"/>
            <a:ext cx="4075495" cy="282812"/>
          </a:xfrm>
          <a:prstGeom prst="rect">
            <a:avLst/>
          </a:prstGeom>
        </p:spPr>
      </p:pic>
      <p:pic>
        <p:nvPicPr>
          <p:cNvPr id="2050" name="Picture 2" descr="Reputation Protect GIF by MASTERPIECE | PBS">
            <a:extLst>
              <a:ext uri="{FF2B5EF4-FFF2-40B4-BE49-F238E27FC236}">
                <a16:creationId xmlns:a16="http://schemas.microsoft.com/office/drawing/2014/main" id="{4502AB06-8891-D016-1934-FD502F7134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50" y="1882588"/>
            <a:ext cx="4962542" cy="2791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117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9BA049-E5D6-EDD8-26A8-A8B58CA8EDD3}"/>
              </a:ext>
            </a:extLst>
          </p:cNvPr>
          <p:cNvPicPr>
            <a:picLocks noChangeAspect="1"/>
          </p:cNvPicPr>
          <p:nvPr/>
        </p:nvPicPr>
        <p:blipFill>
          <a:blip r:embed="rId2"/>
          <a:stretch>
            <a:fillRect/>
          </a:stretch>
        </p:blipFill>
        <p:spPr>
          <a:xfrm>
            <a:off x="493299" y="728340"/>
            <a:ext cx="1961577" cy="1989402"/>
          </a:xfrm>
          <a:prstGeom prst="rect">
            <a:avLst/>
          </a:prstGeom>
        </p:spPr>
      </p:pic>
      <p:pic>
        <p:nvPicPr>
          <p:cNvPr id="2" name="Picture 1">
            <a:extLst>
              <a:ext uri="{FF2B5EF4-FFF2-40B4-BE49-F238E27FC236}">
                <a16:creationId xmlns:a16="http://schemas.microsoft.com/office/drawing/2014/main" id="{4B025C4F-11BB-6A59-19D3-4377983E9B8B}"/>
              </a:ext>
            </a:extLst>
          </p:cNvPr>
          <p:cNvPicPr>
            <a:picLocks noChangeAspect="1"/>
          </p:cNvPicPr>
          <p:nvPr/>
        </p:nvPicPr>
        <p:blipFill>
          <a:blip r:embed="rId3"/>
          <a:stretch>
            <a:fillRect/>
          </a:stretch>
        </p:blipFill>
        <p:spPr>
          <a:xfrm>
            <a:off x="9545111" y="1723041"/>
            <a:ext cx="2075160" cy="1966946"/>
          </a:xfrm>
          <a:prstGeom prst="rect">
            <a:avLst/>
          </a:prstGeom>
        </p:spPr>
      </p:pic>
      <p:pic>
        <p:nvPicPr>
          <p:cNvPr id="8" name="Picture 7">
            <a:extLst>
              <a:ext uri="{FF2B5EF4-FFF2-40B4-BE49-F238E27FC236}">
                <a16:creationId xmlns:a16="http://schemas.microsoft.com/office/drawing/2014/main" id="{28EB5F08-6B53-B3B6-21ED-D27FA0D3946D}"/>
              </a:ext>
            </a:extLst>
          </p:cNvPr>
          <p:cNvPicPr>
            <a:picLocks noChangeAspect="1"/>
          </p:cNvPicPr>
          <p:nvPr/>
        </p:nvPicPr>
        <p:blipFill>
          <a:blip r:embed="rId4"/>
          <a:stretch>
            <a:fillRect/>
          </a:stretch>
        </p:blipFill>
        <p:spPr>
          <a:xfrm>
            <a:off x="1949995" y="1185981"/>
            <a:ext cx="8094911" cy="4856947"/>
          </a:xfrm>
          <a:prstGeom prst="rect">
            <a:avLst/>
          </a:prstGeom>
          <a:noFill/>
          <a:ln>
            <a:noFill/>
          </a:ln>
        </p:spPr>
      </p:pic>
      <p:sp>
        <p:nvSpPr>
          <p:cNvPr id="4" name="TextBox 3">
            <a:extLst>
              <a:ext uri="{FF2B5EF4-FFF2-40B4-BE49-F238E27FC236}">
                <a16:creationId xmlns:a16="http://schemas.microsoft.com/office/drawing/2014/main" id="{4F8D0404-5851-118A-994E-EEBF7514F0F1}"/>
              </a:ext>
            </a:extLst>
          </p:cNvPr>
          <p:cNvSpPr txBox="1"/>
          <p:nvPr/>
        </p:nvSpPr>
        <p:spPr>
          <a:xfrm>
            <a:off x="2469377" y="1723041"/>
            <a:ext cx="6750908" cy="523220"/>
          </a:xfrm>
          <a:prstGeom prst="rect">
            <a:avLst/>
          </a:prstGeom>
          <a:noFill/>
        </p:spPr>
        <p:txBody>
          <a:bodyPr wrap="square">
            <a:spAutoFit/>
          </a:bodyPr>
          <a:lstStyle/>
          <a:p>
            <a:r>
              <a:rPr lang="en-GB" sz="2800" b="1" dirty="0">
                <a:solidFill>
                  <a:srgbClr val="411A3B"/>
                </a:solidFill>
                <a:effectLst/>
                <a:latin typeface="Arial" panose="020B0604020202020204" pitchFamily="34" charset="0"/>
                <a:cs typeface="Arial" panose="020B0604020202020204" pitchFamily="34" charset="0"/>
              </a:rPr>
              <a:t>What is a personal brand?</a:t>
            </a:r>
          </a:p>
        </p:txBody>
      </p:sp>
      <p:sp>
        <p:nvSpPr>
          <p:cNvPr id="3" name="TextBox 2">
            <a:extLst>
              <a:ext uri="{FF2B5EF4-FFF2-40B4-BE49-F238E27FC236}">
                <a16:creationId xmlns:a16="http://schemas.microsoft.com/office/drawing/2014/main" id="{626FF5B6-2AE7-6543-5281-CD22C3EADE51}"/>
              </a:ext>
            </a:extLst>
          </p:cNvPr>
          <p:cNvSpPr txBox="1"/>
          <p:nvPr/>
        </p:nvSpPr>
        <p:spPr>
          <a:xfrm>
            <a:off x="2460911" y="2384425"/>
            <a:ext cx="5971889" cy="1646605"/>
          </a:xfrm>
          <a:prstGeom prst="rect">
            <a:avLst/>
          </a:prstGeom>
          <a:noFill/>
        </p:spPr>
        <p:txBody>
          <a:bodyPr wrap="square">
            <a:spAutoFit/>
          </a:bodyPr>
          <a:lstStyle/>
          <a:p>
            <a:pPr>
              <a:spcAft>
                <a:spcPts val="600"/>
              </a:spcAft>
            </a:pPr>
            <a:r>
              <a:rPr lang="en-GB" sz="2400" dirty="0">
                <a:solidFill>
                  <a:srgbClr val="411A3B"/>
                </a:solidFill>
                <a:effectLst/>
                <a:latin typeface="Arial" panose="020B0604020202020204" pitchFamily="34" charset="0"/>
                <a:cs typeface="Arial" panose="020B0604020202020204" pitchFamily="34" charset="0"/>
              </a:rPr>
              <a:t>Your personal brand is </a:t>
            </a:r>
            <a:r>
              <a:rPr lang="en-GB" sz="2400" b="1" dirty="0">
                <a:solidFill>
                  <a:srgbClr val="411A3B"/>
                </a:solidFill>
                <a:effectLst/>
                <a:latin typeface="Arial" panose="020B0604020202020204" pitchFamily="34" charset="0"/>
                <a:cs typeface="Arial" panose="020B0604020202020204" pitchFamily="34" charset="0"/>
              </a:rPr>
              <a:t>how you are perceived</a:t>
            </a:r>
            <a:r>
              <a:rPr lang="en-GB" sz="2400" dirty="0">
                <a:solidFill>
                  <a:srgbClr val="411A3B"/>
                </a:solidFill>
                <a:effectLst/>
                <a:latin typeface="Arial" panose="020B0604020202020204" pitchFamily="34" charset="0"/>
                <a:cs typeface="Arial" panose="020B0604020202020204" pitchFamily="34" charset="0"/>
              </a:rPr>
              <a:t> by others.</a:t>
            </a:r>
          </a:p>
          <a:p>
            <a:pPr>
              <a:spcAft>
                <a:spcPts val="600"/>
              </a:spcAft>
            </a:pPr>
            <a:r>
              <a:rPr lang="en-GB" sz="2400" dirty="0">
                <a:solidFill>
                  <a:srgbClr val="411A3B"/>
                </a:solidFill>
                <a:effectLst/>
                <a:latin typeface="Arial" panose="020B0604020202020204" pitchFamily="34" charset="0"/>
                <a:cs typeface="Arial" panose="020B0604020202020204" pitchFamily="34" charset="0"/>
              </a:rPr>
              <a:t>It’s the combination of your </a:t>
            </a:r>
            <a:r>
              <a:rPr lang="en-GB" sz="2400" b="1" dirty="0">
                <a:solidFill>
                  <a:srgbClr val="411A3B"/>
                </a:solidFill>
                <a:effectLst/>
                <a:latin typeface="Arial" panose="020B0604020202020204" pitchFamily="34" charset="0"/>
                <a:cs typeface="Arial" panose="020B0604020202020204" pitchFamily="34" charset="0"/>
              </a:rPr>
              <a:t>skills, values, and personality</a:t>
            </a:r>
            <a:r>
              <a:rPr lang="en-GB" sz="2400" dirty="0">
                <a:solidFill>
                  <a:srgbClr val="411A3B"/>
                </a:solidFill>
                <a:effectLst/>
                <a:latin typeface="Arial" panose="020B0604020202020204" pitchFamily="34" charset="0"/>
                <a:cs typeface="Arial" panose="020B0604020202020204" pitchFamily="34" charset="0"/>
              </a:rPr>
              <a:t> that makes you unique.</a:t>
            </a:r>
          </a:p>
        </p:txBody>
      </p:sp>
    </p:spTree>
    <p:extLst>
      <p:ext uri="{BB962C8B-B14F-4D97-AF65-F5344CB8AC3E}">
        <p14:creationId xmlns:p14="http://schemas.microsoft.com/office/powerpoint/2010/main" val="3215928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661CAC-D45C-0063-5D42-427FF3D91F38}"/>
              </a:ext>
            </a:extLst>
          </p:cNvPr>
          <p:cNvSpPr txBox="1"/>
          <p:nvPr/>
        </p:nvSpPr>
        <p:spPr>
          <a:xfrm>
            <a:off x="1847804" y="1871756"/>
            <a:ext cx="7778796"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dirty="0">
                <a:solidFill>
                  <a:srgbClr val="FFC700"/>
                </a:solidFill>
                <a:effectLst/>
                <a:latin typeface="Arial" panose="020B0604020202020204" pitchFamily="34" charset="0"/>
                <a:cs typeface="Arial" panose="020B0604020202020204" pitchFamily="34" charset="0"/>
              </a:rPr>
              <a:t>Your personal brand is what people think of you when you're not in the room.</a:t>
            </a:r>
          </a:p>
        </p:txBody>
      </p:sp>
      <p:pic>
        <p:nvPicPr>
          <p:cNvPr id="5" name="Picture 4">
            <a:extLst>
              <a:ext uri="{FF2B5EF4-FFF2-40B4-BE49-F238E27FC236}">
                <a16:creationId xmlns:a16="http://schemas.microsoft.com/office/drawing/2014/main" id="{71D483CE-4C39-6743-D689-A589487AC112}"/>
              </a:ext>
            </a:extLst>
          </p:cNvPr>
          <p:cNvPicPr>
            <a:picLocks noChangeAspect="1"/>
          </p:cNvPicPr>
          <p:nvPr/>
        </p:nvPicPr>
        <p:blipFill>
          <a:blip r:embed="rId3"/>
          <a:stretch>
            <a:fillRect/>
          </a:stretch>
        </p:blipFill>
        <p:spPr>
          <a:xfrm>
            <a:off x="1847804" y="4237554"/>
            <a:ext cx="4075495" cy="282812"/>
          </a:xfrm>
          <a:prstGeom prst="rect">
            <a:avLst/>
          </a:prstGeom>
        </p:spPr>
      </p:pic>
      <p:pic>
        <p:nvPicPr>
          <p:cNvPr id="6" name="Graphic 5">
            <a:extLst>
              <a:ext uri="{FF2B5EF4-FFF2-40B4-BE49-F238E27FC236}">
                <a16:creationId xmlns:a16="http://schemas.microsoft.com/office/drawing/2014/main" id="{502CFC1C-289E-A8EB-4E7F-B497E249D4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1847804" y="1122396"/>
            <a:ext cx="874375" cy="614329"/>
          </a:xfrm>
          <a:prstGeom prst="rect">
            <a:avLst/>
          </a:prstGeom>
        </p:spPr>
      </p:pic>
      <p:sp>
        <p:nvSpPr>
          <p:cNvPr id="2" name="TextBox 1">
            <a:extLst>
              <a:ext uri="{FF2B5EF4-FFF2-40B4-BE49-F238E27FC236}">
                <a16:creationId xmlns:a16="http://schemas.microsoft.com/office/drawing/2014/main" id="{848AF874-F2B9-51C5-DC42-8ED4BDC9B1A3}"/>
              </a:ext>
            </a:extLst>
          </p:cNvPr>
          <p:cNvSpPr txBox="1"/>
          <p:nvPr/>
        </p:nvSpPr>
        <p:spPr>
          <a:xfrm>
            <a:off x="1847803" y="4833426"/>
            <a:ext cx="2833054" cy="461665"/>
          </a:xfrm>
          <a:prstGeom prst="rect">
            <a:avLst/>
          </a:prstGeom>
          <a:noFill/>
        </p:spPr>
        <p:txBody>
          <a:bodyPr wrap="square">
            <a:spAutoFit/>
          </a:bodyPr>
          <a:lstStyle/>
          <a:p>
            <a:r>
              <a:rPr lang="en-GB" sz="2400" b="1" i="1" dirty="0">
                <a:solidFill>
                  <a:schemeClr val="bg1"/>
                </a:solidFill>
                <a:effectLst/>
                <a:latin typeface="Arial" panose="020B0604020202020204" pitchFamily="34" charset="0"/>
                <a:cs typeface="Arial" panose="020B0604020202020204" pitchFamily="34" charset="0"/>
              </a:rPr>
              <a:t>- Guy Kawasaki</a:t>
            </a:r>
          </a:p>
        </p:txBody>
      </p:sp>
    </p:spTree>
    <p:extLst>
      <p:ext uri="{BB962C8B-B14F-4D97-AF65-F5344CB8AC3E}">
        <p14:creationId xmlns:p14="http://schemas.microsoft.com/office/powerpoint/2010/main" val="135166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86A15F6-82FE-0393-E354-AD3AC2B69431}"/>
              </a:ext>
            </a:extLst>
          </p:cNvPr>
          <p:cNvSpPr>
            <a:spLocks noGrp="1"/>
          </p:cNvSpPr>
          <p:nvPr>
            <p:ph type="body" sz="quarter" idx="11"/>
          </p:nvPr>
        </p:nvSpPr>
        <p:spPr>
          <a:xfrm>
            <a:off x="990600" y="2384425"/>
            <a:ext cx="8106304" cy="2212975"/>
          </a:xfrm>
        </p:spPr>
        <p:txBody>
          <a:bodyPr/>
          <a:lstStyle/>
          <a:p>
            <a:r>
              <a:rPr lang="en-US" sz="4000" dirty="0">
                <a:solidFill>
                  <a:srgbClr val="DB1171"/>
                </a:solidFill>
              </a:rPr>
              <a:t>People are willing to pay up to </a:t>
            </a:r>
            <a:r>
              <a:rPr lang="en-US" sz="4000" b="1" dirty="0">
                <a:solidFill>
                  <a:srgbClr val="DB1171"/>
                </a:solidFill>
              </a:rPr>
              <a:t>13.57x more for those they consider to be experts</a:t>
            </a:r>
            <a:r>
              <a:rPr lang="en-US" sz="4000" dirty="0">
                <a:solidFill>
                  <a:srgbClr val="DB1171"/>
                </a:solidFill>
              </a:rPr>
              <a:t>, compared to the average person. </a:t>
            </a:r>
          </a:p>
        </p:txBody>
      </p:sp>
      <p:sp>
        <p:nvSpPr>
          <p:cNvPr id="2" name="Text Placeholder 10">
            <a:extLst>
              <a:ext uri="{FF2B5EF4-FFF2-40B4-BE49-F238E27FC236}">
                <a16:creationId xmlns:a16="http://schemas.microsoft.com/office/drawing/2014/main" id="{658C1F08-4AB4-3B4E-969A-3045DDE21CE7}"/>
              </a:ext>
            </a:extLst>
          </p:cNvPr>
          <p:cNvSpPr txBox="1">
            <a:spLocks/>
          </p:cNvSpPr>
          <p:nvPr/>
        </p:nvSpPr>
        <p:spPr>
          <a:xfrm>
            <a:off x="982133" y="4839760"/>
            <a:ext cx="8106304" cy="409574"/>
          </a:xfrm>
          <a:prstGeom prst="rect">
            <a:avLst/>
          </a:prstGeom>
        </p:spPr>
        <p:txBody>
          <a:bodyPr/>
          <a:lstStyle>
            <a:lvl1pPr marL="0" indent="0" algn="l" defTabSz="914400" rtl="0" eaLnBrk="1" latinLnBrk="0" hangingPunct="1">
              <a:lnSpc>
                <a:spcPct val="90000"/>
              </a:lnSpc>
              <a:spcBef>
                <a:spcPts val="600"/>
              </a:spcBef>
              <a:spcAft>
                <a:spcPts val="600"/>
              </a:spcAft>
              <a:buClr>
                <a:srgbClr val="DB1171"/>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5EBFBD"/>
                </a:solidFill>
              </a:rPr>
              <a:t>Hinge Marketing</a:t>
            </a:r>
          </a:p>
        </p:txBody>
      </p:sp>
    </p:spTree>
    <p:extLst>
      <p:ext uri="{BB962C8B-B14F-4D97-AF65-F5344CB8AC3E}">
        <p14:creationId xmlns:p14="http://schemas.microsoft.com/office/powerpoint/2010/main" val="2384062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81C01-64D2-5B83-8040-FB1FC34B7F8F}"/>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CAF4C477-5805-12F2-4565-960377D937A9}"/>
              </a:ext>
            </a:extLst>
          </p:cNvPr>
          <p:cNvSpPr>
            <a:spLocks noGrp="1"/>
          </p:cNvSpPr>
          <p:nvPr>
            <p:ph type="body" sz="quarter" idx="11"/>
          </p:nvPr>
        </p:nvSpPr>
        <p:spPr>
          <a:xfrm>
            <a:off x="990600" y="2384425"/>
            <a:ext cx="8732837" cy="2212975"/>
          </a:xfrm>
        </p:spPr>
        <p:txBody>
          <a:bodyPr/>
          <a:lstStyle/>
          <a:p>
            <a:r>
              <a:rPr lang="en-US" sz="4000" dirty="0">
                <a:solidFill>
                  <a:srgbClr val="DB1171"/>
                </a:solidFill>
              </a:rPr>
              <a:t>Brand messages get </a:t>
            </a:r>
            <a:r>
              <a:rPr lang="en-US" sz="4000" b="1" dirty="0">
                <a:solidFill>
                  <a:srgbClr val="DB1171"/>
                </a:solidFill>
              </a:rPr>
              <a:t>561% more reach </a:t>
            </a:r>
            <a:r>
              <a:rPr lang="en-US" sz="4000" dirty="0">
                <a:solidFill>
                  <a:srgbClr val="DB1171"/>
                </a:solidFill>
              </a:rPr>
              <a:t>when </a:t>
            </a:r>
            <a:r>
              <a:rPr lang="en-US" sz="4000" b="1" dirty="0">
                <a:solidFill>
                  <a:srgbClr val="DB1171"/>
                </a:solidFill>
              </a:rPr>
              <a:t>shared through personal accounts </a:t>
            </a:r>
            <a:r>
              <a:rPr lang="en-US" sz="4000" dirty="0">
                <a:solidFill>
                  <a:srgbClr val="DB1171"/>
                </a:solidFill>
              </a:rPr>
              <a:t>than through the company brand account.</a:t>
            </a:r>
          </a:p>
        </p:txBody>
      </p:sp>
      <p:sp>
        <p:nvSpPr>
          <p:cNvPr id="2" name="Text Placeholder 10">
            <a:extLst>
              <a:ext uri="{FF2B5EF4-FFF2-40B4-BE49-F238E27FC236}">
                <a16:creationId xmlns:a16="http://schemas.microsoft.com/office/drawing/2014/main" id="{69A212AA-F5C0-3A0B-D7AB-57903B634C70}"/>
              </a:ext>
            </a:extLst>
          </p:cNvPr>
          <p:cNvSpPr txBox="1">
            <a:spLocks/>
          </p:cNvSpPr>
          <p:nvPr/>
        </p:nvSpPr>
        <p:spPr>
          <a:xfrm>
            <a:off x="982133" y="4839760"/>
            <a:ext cx="8106304" cy="409574"/>
          </a:xfrm>
          <a:prstGeom prst="rect">
            <a:avLst/>
          </a:prstGeom>
        </p:spPr>
        <p:txBody>
          <a:bodyPr/>
          <a:lstStyle>
            <a:lvl1pPr marL="0" indent="0" algn="l" defTabSz="914400" rtl="0" eaLnBrk="1" latinLnBrk="0" hangingPunct="1">
              <a:lnSpc>
                <a:spcPct val="90000"/>
              </a:lnSpc>
              <a:spcBef>
                <a:spcPts val="600"/>
              </a:spcBef>
              <a:spcAft>
                <a:spcPts val="600"/>
              </a:spcAft>
              <a:buClr>
                <a:srgbClr val="DB1171"/>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5EBFBD"/>
                </a:solidFill>
              </a:rPr>
              <a:t>Hinge Marketing</a:t>
            </a:r>
          </a:p>
        </p:txBody>
      </p:sp>
    </p:spTree>
    <p:extLst>
      <p:ext uri="{BB962C8B-B14F-4D97-AF65-F5344CB8AC3E}">
        <p14:creationId xmlns:p14="http://schemas.microsoft.com/office/powerpoint/2010/main" val="4202844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70992-9525-7898-2166-2526AACE276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7A4B00D-9375-695C-8F33-DFC3D0DF054F}"/>
              </a:ext>
            </a:extLst>
          </p:cNvPr>
          <p:cNvSpPr txBox="1">
            <a:spLocks/>
          </p:cNvSpPr>
          <p:nvPr/>
        </p:nvSpPr>
        <p:spPr>
          <a:xfrm>
            <a:off x="949410" y="844742"/>
            <a:ext cx="11419703"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solidFill>
                  <a:srgbClr val="8000FF"/>
                </a:solidFill>
                <a:latin typeface="Helvetica" pitchFamily="2" charset="0"/>
              </a:rPr>
              <a:t>How Will Personal Branding</a:t>
            </a:r>
            <a:br>
              <a:rPr lang="en-GB" b="1">
                <a:solidFill>
                  <a:srgbClr val="8000FF"/>
                </a:solidFill>
                <a:latin typeface="Helvetica" pitchFamily="2" charset="0"/>
              </a:rPr>
            </a:br>
            <a:r>
              <a:rPr lang="en-GB" b="1">
                <a:solidFill>
                  <a:srgbClr val="8000FF"/>
                </a:solidFill>
                <a:latin typeface="Helvetica" pitchFamily="2" charset="0"/>
              </a:rPr>
              <a:t>Benefit </a:t>
            </a:r>
            <a:r>
              <a:rPr lang="en-GB" b="1">
                <a:solidFill>
                  <a:srgbClr val="FF00E3"/>
                </a:solidFill>
                <a:latin typeface="Helvetica" pitchFamily="2" charset="0"/>
              </a:rPr>
              <a:t>You</a:t>
            </a:r>
            <a:r>
              <a:rPr lang="en-GB" b="1">
                <a:solidFill>
                  <a:srgbClr val="8000FF"/>
                </a:solidFill>
                <a:latin typeface="Helvetica" pitchFamily="2" charset="0"/>
              </a:rPr>
              <a:t>?</a:t>
            </a:r>
            <a:endParaRPr lang="en-GB" dirty="0">
              <a:solidFill>
                <a:srgbClr val="8000FF"/>
              </a:solidFill>
              <a:latin typeface="Helvetica" pitchFamily="2" charset="0"/>
            </a:endParaRPr>
          </a:p>
        </p:txBody>
      </p:sp>
      <p:sp>
        <p:nvSpPr>
          <p:cNvPr id="6" name="Content Placeholder 2">
            <a:extLst>
              <a:ext uri="{FF2B5EF4-FFF2-40B4-BE49-F238E27FC236}">
                <a16:creationId xmlns:a16="http://schemas.microsoft.com/office/drawing/2014/main" id="{8AAB08D6-01F7-E4E6-FC69-2C0CC1E6983B}"/>
              </a:ext>
            </a:extLst>
          </p:cNvPr>
          <p:cNvSpPr txBox="1">
            <a:spLocks/>
          </p:cNvSpPr>
          <p:nvPr/>
        </p:nvSpPr>
        <p:spPr>
          <a:xfrm>
            <a:off x="949410" y="2269159"/>
            <a:ext cx="10431162" cy="4003161"/>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sz="2000">
                <a:solidFill>
                  <a:srgbClr val="FF00E3"/>
                </a:solidFill>
                <a:latin typeface="Helvetica" pitchFamily="2" charset="0"/>
              </a:rPr>
              <a:t>Take control of your reputation </a:t>
            </a:r>
            <a:r>
              <a:rPr lang="en-GB" sz="2000">
                <a:solidFill>
                  <a:srgbClr val="2B2B39"/>
                </a:solidFill>
                <a:latin typeface="Helvetica" pitchFamily="2" charset="0"/>
              </a:rPr>
              <a:t>- your reputation is your responsibility</a:t>
            </a:r>
          </a:p>
          <a:p>
            <a:pPr>
              <a:lnSpc>
                <a:spcPct val="150000"/>
              </a:lnSpc>
            </a:pPr>
            <a:r>
              <a:rPr lang="en-GB" sz="2000">
                <a:solidFill>
                  <a:srgbClr val="FF00E3"/>
                </a:solidFill>
                <a:latin typeface="Helvetica" pitchFamily="2" charset="0"/>
              </a:rPr>
              <a:t>Grow a network of likeminded people </a:t>
            </a:r>
            <a:r>
              <a:rPr lang="en-GB" sz="2000">
                <a:solidFill>
                  <a:srgbClr val="2B2B39"/>
                </a:solidFill>
                <a:latin typeface="Helvetica" pitchFamily="2" charset="0"/>
              </a:rPr>
              <a:t>- inspire and be inspired</a:t>
            </a:r>
          </a:p>
          <a:p>
            <a:pPr>
              <a:lnSpc>
                <a:spcPct val="150000"/>
              </a:lnSpc>
            </a:pPr>
            <a:r>
              <a:rPr lang="en-GB" sz="2000">
                <a:solidFill>
                  <a:srgbClr val="FF00E3"/>
                </a:solidFill>
                <a:latin typeface="Helvetica" pitchFamily="2" charset="0"/>
              </a:rPr>
              <a:t>Become a thought leader </a:t>
            </a:r>
            <a:r>
              <a:rPr lang="en-GB" sz="2000">
                <a:solidFill>
                  <a:srgbClr val="2B2B39"/>
                </a:solidFill>
                <a:latin typeface="Helvetica" pitchFamily="2" charset="0"/>
              </a:rPr>
              <a:t>- become known as the expert in your field</a:t>
            </a:r>
          </a:p>
          <a:p>
            <a:pPr>
              <a:lnSpc>
                <a:spcPct val="150000"/>
              </a:lnSpc>
            </a:pPr>
            <a:r>
              <a:rPr lang="en-GB" sz="2000">
                <a:solidFill>
                  <a:srgbClr val="FF00E3"/>
                </a:solidFill>
                <a:latin typeface="Helvetica" pitchFamily="2" charset="0"/>
              </a:rPr>
              <a:t>Make the most of your expertise </a:t>
            </a:r>
            <a:r>
              <a:rPr lang="en-GB" sz="2000">
                <a:solidFill>
                  <a:srgbClr val="2B2B39"/>
                </a:solidFill>
                <a:latin typeface="Helvetica" pitchFamily="2" charset="0"/>
              </a:rPr>
              <a:t>– share the knowledge and passion you already have</a:t>
            </a:r>
          </a:p>
          <a:p>
            <a:pPr>
              <a:lnSpc>
                <a:spcPct val="150000"/>
              </a:lnSpc>
            </a:pPr>
            <a:r>
              <a:rPr lang="en-GB" sz="2000">
                <a:solidFill>
                  <a:srgbClr val="FF00E3"/>
                </a:solidFill>
                <a:latin typeface="Helvetica" pitchFamily="2" charset="0"/>
              </a:rPr>
              <a:t>Inspire others </a:t>
            </a:r>
            <a:r>
              <a:rPr lang="en-GB" sz="2000">
                <a:solidFill>
                  <a:srgbClr val="2B2B39"/>
                </a:solidFill>
                <a:latin typeface="Helvetica" pitchFamily="2" charset="0"/>
              </a:rPr>
              <a:t>– your post might be the push someone needs to stay motivated</a:t>
            </a:r>
          </a:p>
          <a:p>
            <a:pPr>
              <a:lnSpc>
                <a:spcPct val="150000"/>
              </a:lnSpc>
            </a:pPr>
            <a:r>
              <a:rPr lang="en-GB" sz="2000">
                <a:solidFill>
                  <a:srgbClr val="FF00E3"/>
                </a:solidFill>
                <a:latin typeface="Helvetica" pitchFamily="2" charset="0"/>
              </a:rPr>
              <a:t>Build trust and credibility </a:t>
            </a:r>
            <a:r>
              <a:rPr lang="en-GB" sz="2000">
                <a:solidFill>
                  <a:srgbClr val="2B2B39"/>
                </a:solidFill>
                <a:latin typeface="Helvetica" pitchFamily="2" charset="0"/>
              </a:rPr>
              <a:t>- not only in yourself but in TMC too</a:t>
            </a:r>
          </a:p>
          <a:p>
            <a:pPr>
              <a:lnSpc>
                <a:spcPct val="150000"/>
              </a:lnSpc>
            </a:pPr>
            <a:r>
              <a:rPr lang="en-GB" sz="2000">
                <a:solidFill>
                  <a:srgbClr val="FF00E3"/>
                </a:solidFill>
                <a:latin typeface="Helvetica" pitchFamily="2" charset="0"/>
              </a:rPr>
              <a:t>Be an apple in a bowl of oranges </a:t>
            </a:r>
            <a:r>
              <a:rPr lang="en-GB" sz="2000">
                <a:solidFill>
                  <a:srgbClr val="000000"/>
                </a:solidFill>
                <a:latin typeface="Helvetica" pitchFamily="2" charset="0"/>
              </a:rPr>
              <a:t>- become a standout connection</a:t>
            </a:r>
          </a:p>
          <a:p>
            <a:pPr>
              <a:lnSpc>
                <a:spcPct val="150000"/>
              </a:lnSpc>
            </a:pPr>
            <a:endParaRPr lang="en-GB" sz="2000">
              <a:solidFill>
                <a:srgbClr val="2B2B39"/>
              </a:solidFill>
              <a:latin typeface="Helvetica" pitchFamily="2" charset="0"/>
            </a:endParaRP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6897660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5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4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7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9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8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4839</TotalTime>
  <Words>1100</Words>
  <Application>Microsoft Macintosh PowerPoint</Application>
  <PresentationFormat>Widescreen</PresentationFormat>
  <Paragraphs>113</Paragraphs>
  <Slides>33</Slides>
  <Notes>8</Notes>
  <HiddenSlides>0</HiddenSlides>
  <MMClips>0</MMClips>
  <ScaleCrop>false</ScaleCrop>
  <HeadingPairs>
    <vt:vector size="6" baseType="variant">
      <vt:variant>
        <vt:lpstr>Fonts Used</vt:lpstr>
      </vt:variant>
      <vt:variant>
        <vt:i4>6</vt:i4>
      </vt:variant>
      <vt:variant>
        <vt:lpstr>Theme</vt:lpstr>
      </vt:variant>
      <vt:variant>
        <vt:i4>12</vt:i4>
      </vt:variant>
      <vt:variant>
        <vt:lpstr>Slide Titles</vt:lpstr>
      </vt:variant>
      <vt:variant>
        <vt:i4>33</vt:i4>
      </vt:variant>
    </vt:vector>
  </HeadingPairs>
  <TitlesOfParts>
    <vt:vector size="51" baseType="lpstr">
      <vt:lpstr>☞CONTAX PRO 55</vt:lpstr>
      <vt:lpstr>Aptos</vt:lpstr>
      <vt:lpstr>Arial</vt:lpstr>
      <vt:lpstr>Helvetica</vt:lpstr>
      <vt:lpstr>Poppins</vt:lpstr>
      <vt:lpstr>Roboto</vt:lpstr>
      <vt:lpstr>Office Theme</vt:lpstr>
      <vt:lpstr>1_Office Theme</vt:lpstr>
      <vt:lpstr>7_Custom Design</vt:lpstr>
      <vt:lpstr>Custom Design</vt:lpstr>
      <vt:lpstr>3_Custom Design</vt:lpstr>
      <vt:lpstr>9_Custom Design</vt:lpstr>
      <vt:lpstr>8_Custom Design</vt:lpstr>
      <vt:lpstr>6_Custom Design</vt:lpstr>
      <vt:lpstr>2_Custom Design</vt:lpstr>
      <vt:lpstr>5_Custom Design</vt:lpstr>
      <vt:lpstr>4_Custom Design</vt:lpstr>
      <vt:lpstr>1_Custom Design</vt:lpstr>
      <vt:lpstr>Session 1: Business Tapas Workshop Mini-Series; Personal Brand #1</vt:lpstr>
      <vt:lpstr>Malgosia Nowicka ACIM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elevator pitch</vt:lpstr>
      <vt:lpstr>PowerPoint Presentation</vt:lpstr>
      <vt:lpstr>Elevate your profile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Yasmin Gratton</dc:creator>
  <cp:lastModifiedBy>Mal Nowicka</cp:lastModifiedBy>
  <cp:revision>29</cp:revision>
  <dcterms:created xsi:type="dcterms:W3CDTF">2024-11-14T11:53:46Z</dcterms:created>
  <dcterms:modified xsi:type="dcterms:W3CDTF">2024-11-28T14:11:54Z</dcterms:modified>
</cp:coreProperties>
</file>